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FDAD"/>
    <a:srgbClr val="FFFFCC"/>
    <a:srgbClr val="E7E6E6"/>
    <a:srgbClr val="D9E2F3"/>
    <a:srgbClr val="D0CECE"/>
    <a:srgbClr val="000000"/>
    <a:srgbClr val="F612EB"/>
    <a:srgbClr val="4472C4"/>
    <a:srgbClr val="F3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43F5A-BF0E-4EE2-8E97-562E8ABA3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02C4E-B454-4366-8EA2-8BBFBE570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AB86D-273F-4F82-889B-F7693A655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59BF0-F20B-49E8-9F73-706EB1347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A52B2-A779-4CB7-B15D-5304A52F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0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615C-D0C0-49FE-9010-8AEB96EA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253DCD-9A2B-48F6-A09B-D731FDB4A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4DC2E-F2ED-4315-B90C-A2C027B9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4C996-4605-4247-B660-B8E50BBFA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E676-2BA0-4452-BBD0-5ADB84A5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EA240-53D9-4F07-BFE9-EB373801D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0AAF78-2BEF-4967-85C9-5B68BFE4C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985E4-C111-4508-B8F5-5F40E84B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8CE64-7180-42EB-83A3-8DA532032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19E750-EC44-43E2-AE50-2AECB299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2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DB026-8CE4-4D28-A330-2608FE846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7263-2252-4E13-8218-CCE147631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4D7318-6E66-4F7B-960A-BAF7E691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13C2D-60E8-4291-B3CB-DA7877E8B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14C99-FD48-4F05-8166-645AEC1EF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89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42DD-CB08-4F7D-B334-5F25DA1FC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414C7-EE2D-4443-BD32-7A7609133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972DE-AD04-45E3-97DE-9FEF2ABD8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133B5-A731-47A8-8407-3FF312EAB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97D7D2-08C3-44A9-9017-15686447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03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2EC5-9754-430D-9010-25C37FDAF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52FAB-5FF2-404E-B207-64BD8388A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986451-894E-41C6-A175-FA4E18BB1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9DEEA-7B90-4B64-A362-0D68D1DB4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6DDF-AFD6-4B08-8740-BAADAFCE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F12FC-0B08-49D1-9922-FA2C362D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95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C789-04B2-4F0E-AC88-C1BA8F6CD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9C9B1-AB6A-445E-A410-2A01E8904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3A738-561C-4FF6-BF20-5E8D793C38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AEEB8-9B73-463C-A798-48E7C608B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FD7B-90B3-4CAE-AEA4-F2AD4B6207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3BD428-ADE5-49F7-9D22-42E69F0F3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72FB42-9321-4850-A25D-CFBA3EF6A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B9B60-649D-4CDB-804A-1382ADE9F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5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224D-CE90-4884-8601-8FB2FF7A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D3880-A086-4E63-9B67-CB2C98CE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F7E67-5D5C-4663-9879-7FC0334FF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D3E45-0D70-4AFC-8539-7888A68B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7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46355-6828-4826-9EF5-1C90E38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D66C6-D675-499A-B404-72EB94F76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986B3-CA3F-4FC7-8076-522020269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628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ACC8-D541-4BED-ABF0-1E67D61A9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1D4CD-076B-4497-95B6-6801C4F86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1316B4-4B9B-4843-A756-80CF6F33D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956C3-B7FE-430D-84EA-90E68383B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7A4A9-76E4-4035-B4DD-CA2FC9234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915742-A78E-473F-80B9-72C150817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44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F990C-95FE-4117-B499-53632C3A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3AF985-2B41-4972-808F-80B34DD08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3AA2C9-30C7-4294-9E35-C0106746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ECD04-1B96-47D9-BF0F-0B231BD6C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818A8D-64C6-4B42-A0A4-F61D20AB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DE3B4-8BA9-480A-A425-80233711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9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287169-32DA-4212-801B-27816C9FE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A71A9-55D6-4755-BE1C-2BDB583BE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E969A-C8CC-4546-A607-6DBBDC38D7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0BB9E-05AE-4CC9-8DF8-8A37642C67AF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56C93-6D5C-42D6-9E43-BD9A469186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BAC8A-767A-4724-9B17-F26089BD9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3A5D7-E9A0-420A-B6A7-C74D3ADF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542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12" Type="http://schemas.openxmlformats.org/officeDocument/2006/relationships/image" Target="../media/image8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jpg"/><Relationship Id="rId11" Type="http://schemas.openxmlformats.org/officeDocument/2006/relationships/image" Target="../media/image87.jpg"/><Relationship Id="rId5" Type="http://schemas.openxmlformats.org/officeDocument/2006/relationships/image" Target="../media/image81.jpg"/><Relationship Id="rId10" Type="http://schemas.openxmlformats.org/officeDocument/2006/relationships/image" Target="../media/image86.jpg"/><Relationship Id="rId4" Type="http://schemas.openxmlformats.org/officeDocument/2006/relationships/image" Target="../media/image80.jpg"/><Relationship Id="rId9" Type="http://schemas.openxmlformats.org/officeDocument/2006/relationships/image" Target="../media/image8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90.jp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jpg"/><Relationship Id="rId10" Type="http://schemas.openxmlformats.org/officeDocument/2006/relationships/image" Target="../media/image96.png"/><Relationship Id="rId4" Type="http://schemas.openxmlformats.org/officeDocument/2006/relationships/image" Target="../media/image85.jpg"/><Relationship Id="rId9" Type="http://schemas.openxmlformats.org/officeDocument/2006/relationships/image" Target="../media/image9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7" Type="http://schemas.openxmlformats.org/officeDocument/2006/relationships/image" Target="../media/image103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s://1d8723.github.io/FBI/webservice/nonPoliceMail/" TargetMode="External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g"/><Relationship Id="rId11" Type="http://schemas.openxmlformats.org/officeDocument/2006/relationships/image" Target="../media/image90.jpg"/><Relationship Id="rId5" Type="http://schemas.openxmlformats.org/officeDocument/2006/relationships/image" Target="../media/image105.png"/><Relationship Id="rId10" Type="http://schemas.openxmlformats.org/officeDocument/2006/relationships/image" Target="../media/image110.jpeg"/><Relationship Id="rId4" Type="http://schemas.openxmlformats.org/officeDocument/2006/relationships/image" Target="../media/image23.png"/><Relationship Id="rId9" Type="http://schemas.openxmlformats.org/officeDocument/2006/relationships/image" Target="../media/image10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g"/><Relationship Id="rId4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jpg"/><Relationship Id="rId11" Type="http://schemas.openxmlformats.org/officeDocument/2006/relationships/image" Target="../media/image131.jpeg"/><Relationship Id="rId5" Type="http://schemas.openxmlformats.org/officeDocument/2006/relationships/image" Target="../media/image125.jpg"/><Relationship Id="rId10" Type="http://schemas.openxmlformats.org/officeDocument/2006/relationships/image" Target="../media/image130.jpg"/><Relationship Id="rId4" Type="http://schemas.openxmlformats.org/officeDocument/2006/relationships/image" Target="../media/image124.png"/><Relationship Id="rId9" Type="http://schemas.openxmlformats.org/officeDocument/2006/relationships/image" Target="../media/image12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jp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jpg"/><Relationship Id="rId10" Type="http://schemas.openxmlformats.org/officeDocument/2006/relationships/image" Target="../media/image149.jpg"/><Relationship Id="rId4" Type="http://schemas.openxmlformats.org/officeDocument/2006/relationships/image" Target="../media/image143.jpg"/><Relationship Id="rId9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g"/><Relationship Id="rId3" Type="http://schemas.openxmlformats.org/officeDocument/2006/relationships/image" Target="../media/image151.jpg"/><Relationship Id="rId7" Type="http://schemas.openxmlformats.org/officeDocument/2006/relationships/image" Target="../media/image155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5" Type="http://schemas.openxmlformats.org/officeDocument/2006/relationships/image" Target="../media/image153.jpeg"/><Relationship Id="rId4" Type="http://schemas.openxmlformats.org/officeDocument/2006/relationships/image" Target="../media/image15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7.jpg"/><Relationship Id="rId7" Type="http://schemas.openxmlformats.org/officeDocument/2006/relationships/image" Target="../media/image5.jpg"/><Relationship Id="rId12" Type="http://schemas.openxmlformats.org/officeDocument/2006/relationships/image" Target="../media/image15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4.jpeg"/><Relationship Id="rId5" Type="http://schemas.openxmlformats.org/officeDocument/2006/relationships/image" Target="../media/image9.jp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13" Type="http://schemas.openxmlformats.org/officeDocument/2006/relationships/image" Target="../media/image166.jpg"/><Relationship Id="rId3" Type="http://schemas.openxmlformats.org/officeDocument/2006/relationships/image" Target="../media/image3.jpg"/><Relationship Id="rId7" Type="http://schemas.openxmlformats.org/officeDocument/2006/relationships/image" Target="../media/image160.jpg"/><Relationship Id="rId12" Type="http://schemas.openxmlformats.org/officeDocument/2006/relationships/image" Target="../media/image165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jp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4.jpeg"/><Relationship Id="rId9" Type="http://schemas.openxmlformats.org/officeDocument/2006/relationships/image" Target="../media/image16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hyperlink" Target="https://1d8723.github.io/FBI/webservice/nonPoliceMail/" TargetMode="External"/><Relationship Id="rId7" Type="http://schemas.openxmlformats.org/officeDocument/2006/relationships/image" Target="../media/image170.jpg"/><Relationship Id="rId12" Type="http://schemas.openxmlformats.org/officeDocument/2006/relationships/image" Target="../media/image174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11" Type="http://schemas.openxmlformats.org/officeDocument/2006/relationships/image" Target="../media/image173.jpg"/><Relationship Id="rId5" Type="http://schemas.openxmlformats.org/officeDocument/2006/relationships/image" Target="../media/image168.jpg"/><Relationship Id="rId10" Type="http://schemas.openxmlformats.org/officeDocument/2006/relationships/image" Target="../media/image149.jpg"/><Relationship Id="rId4" Type="http://schemas.openxmlformats.org/officeDocument/2006/relationships/image" Target="../media/image23.png"/><Relationship Id="rId9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g"/><Relationship Id="rId3" Type="http://schemas.openxmlformats.org/officeDocument/2006/relationships/image" Target="../media/image180.png"/><Relationship Id="rId7" Type="http://schemas.openxmlformats.org/officeDocument/2006/relationships/image" Target="../media/image184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11" Type="http://schemas.openxmlformats.org/officeDocument/2006/relationships/image" Target="../media/image188.png"/><Relationship Id="rId5" Type="http://schemas.openxmlformats.org/officeDocument/2006/relationships/image" Target="../media/image182.jpg"/><Relationship Id="rId10" Type="http://schemas.openxmlformats.org/officeDocument/2006/relationships/image" Target="../media/image187.jpg"/><Relationship Id="rId4" Type="http://schemas.openxmlformats.org/officeDocument/2006/relationships/image" Target="../media/image181.jpg"/><Relationship Id="rId9" Type="http://schemas.openxmlformats.org/officeDocument/2006/relationships/image" Target="../media/image18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190.jpg"/><Relationship Id="rId7" Type="http://schemas.openxmlformats.org/officeDocument/2006/relationships/image" Target="../media/image194.jpeg"/><Relationship Id="rId12" Type="http://schemas.openxmlformats.org/officeDocument/2006/relationships/image" Target="../media/image199.jp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11" Type="http://schemas.openxmlformats.org/officeDocument/2006/relationships/image" Target="../media/image198.jpeg"/><Relationship Id="rId5" Type="http://schemas.openxmlformats.org/officeDocument/2006/relationships/image" Target="../media/image192.png"/><Relationship Id="rId10" Type="http://schemas.openxmlformats.org/officeDocument/2006/relationships/image" Target="../media/image197.jpeg"/><Relationship Id="rId4" Type="http://schemas.openxmlformats.org/officeDocument/2006/relationships/image" Target="../media/image191.png"/><Relationship Id="rId9" Type="http://schemas.openxmlformats.org/officeDocument/2006/relationships/image" Target="../media/image19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204.jpg"/><Relationship Id="rId4" Type="http://schemas.openxmlformats.org/officeDocument/2006/relationships/image" Target="../media/image2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209.jpg"/><Relationship Id="rId4" Type="http://schemas.openxmlformats.org/officeDocument/2006/relationships/image" Target="../media/image20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1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jpg"/><Relationship Id="rId4" Type="http://schemas.openxmlformats.org/officeDocument/2006/relationships/image" Target="../media/image19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jpg"/><Relationship Id="rId4" Type="http://schemas.openxmlformats.org/officeDocument/2006/relationships/image" Target="../media/image19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0.png"/><Relationship Id="rId7" Type="http://schemas.openxmlformats.org/officeDocument/2006/relationships/image" Target="../media/image216.pn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jpg"/><Relationship Id="rId4" Type="http://schemas.openxmlformats.org/officeDocument/2006/relationships/image" Target="../media/image213.png"/><Relationship Id="rId9" Type="http://schemas.openxmlformats.org/officeDocument/2006/relationships/image" Target="../media/image19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3" Type="http://schemas.openxmlformats.org/officeDocument/2006/relationships/image" Target="../media/image21.jpg"/><Relationship Id="rId7" Type="http://schemas.openxmlformats.org/officeDocument/2006/relationships/hyperlink" Target="https://1d8723.github.io/FBI/docs/library/08-01-2023/07-24-2023/Slide1.png" TargetMode="External"/><Relationship Id="rId12" Type="http://schemas.openxmlformats.org/officeDocument/2006/relationships/image" Target="../media/image29.jpg"/><Relationship Id="rId2" Type="http://schemas.openxmlformats.org/officeDocument/2006/relationships/image" Target="../media/image20.jp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jpg"/><Relationship Id="rId10" Type="http://schemas.openxmlformats.org/officeDocument/2006/relationships/image" Target="../media/image27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jpg"/><Relationship Id="rId3" Type="http://schemas.openxmlformats.org/officeDocument/2006/relationships/image" Target="../media/image35.jp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34.jpg"/><Relationship Id="rId16" Type="http://schemas.openxmlformats.org/officeDocument/2006/relationships/image" Target="../media/image47.jpg"/><Relationship Id="rId20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jp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19" Type="http://schemas.openxmlformats.org/officeDocument/2006/relationships/image" Target="../media/image50.png"/><Relationship Id="rId4" Type="http://schemas.openxmlformats.org/officeDocument/2006/relationships/image" Target="../media/image11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9.jpg"/><Relationship Id="rId18" Type="http://schemas.openxmlformats.org/officeDocument/2006/relationships/image" Target="../media/image67.png"/><Relationship Id="rId3" Type="http://schemas.openxmlformats.org/officeDocument/2006/relationships/image" Target="../media/image53.png"/><Relationship Id="rId7" Type="http://schemas.openxmlformats.org/officeDocument/2006/relationships/image" Target="../media/image57.jpg"/><Relationship Id="rId12" Type="http://schemas.openxmlformats.org/officeDocument/2006/relationships/image" Target="../media/image62.jpg"/><Relationship Id="rId17" Type="http://schemas.openxmlformats.org/officeDocument/2006/relationships/image" Target="../media/image66.png"/><Relationship Id="rId2" Type="http://schemas.openxmlformats.org/officeDocument/2006/relationships/image" Target="../media/image52.jpg"/><Relationship Id="rId16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5" Type="http://schemas.openxmlformats.org/officeDocument/2006/relationships/image" Target="../media/image55.png"/><Relationship Id="rId15" Type="http://schemas.openxmlformats.org/officeDocument/2006/relationships/image" Target="../media/image64.jpg"/><Relationship Id="rId10" Type="http://schemas.openxmlformats.org/officeDocument/2006/relationships/image" Target="../media/image60.png"/><Relationship Id="rId19" Type="http://schemas.openxmlformats.org/officeDocument/2006/relationships/image" Target="../media/image68.jpg"/><Relationship Id="rId4" Type="http://schemas.openxmlformats.org/officeDocument/2006/relationships/image" Target="../media/image54.jpg"/><Relationship Id="rId9" Type="http://schemas.openxmlformats.org/officeDocument/2006/relationships/image" Target="../media/image59.png"/><Relationship Id="rId14" Type="http://schemas.openxmlformats.org/officeDocument/2006/relationships/image" Target="../media/image6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5.png"/><Relationship Id="rId7" Type="http://schemas.openxmlformats.org/officeDocument/2006/relationships/image" Target="../media/image42.jpg"/><Relationship Id="rId12" Type="http://schemas.openxmlformats.org/officeDocument/2006/relationships/image" Target="../media/image7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3.png"/><Relationship Id="rId5" Type="http://schemas.openxmlformats.org/officeDocument/2006/relationships/image" Target="../media/image61.jpg"/><Relationship Id="rId10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7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2505075"/>
            <a:ext cx="2466975" cy="184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1292" y="2321169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CLOCK</a:t>
            </a:r>
            <a:endParaRPr lang="en-US" dirty="0"/>
          </a:p>
        </p:txBody>
      </p:sp>
      <p:cxnSp>
        <p:nvCxnSpPr>
          <p:cNvPr id="9" name="Straight Arrow Connector 8"/>
          <p:cNvCxnSpPr>
            <a:stCxn id="3" idx="1"/>
          </p:cNvCxnSpPr>
          <p:nvPr/>
        </p:nvCxnSpPr>
        <p:spPr>
          <a:xfrm flipH="1">
            <a:off x="2825262" y="2505835"/>
            <a:ext cx="1946030" cy="495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09791" y="2690501"/>
            <a:ext cx="340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nonPoliceCity</a:t>
            </a:r>
            <a:r>
              <a:rPr lang="en-US" dirty="0" smtClean="0"/>
              <a:t>(</a:t>
            </a:r>
            <a:r>
              <a:rPr lang="en-US" dirty="0" err="1" smtClean="0"/>
              <a:t>linkenheim.POLIZEI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954" y="2461524"/>
            <a:ext cx="2466975" cy="18478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12" y="5202115"/>
            <a:ext cx="992973" cy="55606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94338" y="5334000"/>
            <a:ext cx="107060" cy="66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36" y="5202115"/>
            <a:ext cx="1045902" cy="58779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724400" y="4612473"/>
            <a:ext cx="1418492" cy="175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38" name="Rectangle 37"/>
          <p:cNvSpPr/>
          <p:nvPr/>
        </p:nvSpPr>
        <p:spPr>
          <a:xfrm>
            <a:off x="4771292" y="4829908"/>
            <a:ext cx="1324708" cy="6502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248400" y="4970585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85" y="4941473"/>
            <a:ext cx="523369" cy="39252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049004" y="4829909"/>
            <a:ext cx="559150" cy="6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88923" y="4970585"/>
            <a:ext cx="2624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HOMCIE:MAYOR  </a:t>
            </a:r>
            <a:r>
              <a:rPr lang="en-US" sz="800" strike="sngStrike" dirty="0" err="1" smtClean="0"/>
              <a:t>airan</a:t>
            </a:r>
            <a:r>
              <a:rPr lang="en-US" sz="800" strike="sngStrike" dirty="0" smtClean="0"/>
              <a:t> was my </a:t>
            </a:r>
            <a:r>
              <a:rPr lang="en-US" sz="800" strike="sngStrike" dirty="0" err="1" smtClean="0"/>
              <a:t>cosin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088923" y="5496013"/>
            <a:ext cx="40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nonPOliceSeculouOrudin</a:t>
            </a:r>
            <a:r>
              <a:rPr lang="en-US" dirty="0" smtClean="0"/>
              <a:t>(</a:t>
            </a:r>
            <a:r>
              <a:rPr lang="en-US" strike="sngStrike" dirty="0" err="1" smtClean="0"/>
              <a:t>religios</a:t>
            </a:r>
            <a:r>
              <a:rPr lang="en-US" strike="sngStrike" dirty="0" smtClean="0"/>
              <a:t> crimes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2892" y="4555534"/>
            <a:ext cx="20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!HOMICDIE:MAYOR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4496821" y="4555534"/>
            <a:ext cx="3592101" cy="935199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184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70" y="1316150"/>
            <a:ext cx="790998" cy="519093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639761" y="2228724"/>
            <a:ext cx="209076" cy="2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56" y="1679914"/>
            <a:ext cx="1401736" cy="1401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484" y="254017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!soul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1050239" y="2228724"/>
            <a:ext cx="155631" cy="3008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597408" y="216020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ITALY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44848" y="3081650"/>
            <a:ext cx="1532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Dallas, </a:t>
            </a:r>
            <a:r>
              <a:rPr lang="en-US" dirty="0" err="1" smtClean="0"/>
              <a:t>Fortnio</a:t>
            </a:r>
            <a:endParaRPr lang="en-US" dirty="0" smtClean="0"/>
          </a:p>
          <a:p>
            <a:r>
              <a:rPr lang="en-US" dirty="0" smtClean="0"/>
              <a:t>JFK(</a:t>
            </a:r>
            <a:r>
              <a:rPr lang="en-US" dirty="0" err="1" smtClean="0"/>
              <a:t>trialthon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44848" y="1679914"/>
            <a:ext cx="1917552" cy="222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10" y="3997611"/>
            <a:ext cx="851027" cy="59160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344615" y="3727981"/>
            <a:ext cx="1359877" cy="103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497015" y="3880381"/>
            <a:ext cx="1359877" cy="103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86940" y="39976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33446"/>
            <a:ext cx="926123" cy="92612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3692769" y="3727981"/>
            <a:ext cx="1359877" cy="103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99746" y="3821738"/>
            <a:ext cx="8419470" cy="3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10" y="4990602"/>
            <a:ext cx="999594" cy="999594"/>
          </a:xfrm>
          <a:prstGeom prst="rect">
            <a:avLst/>
          </a:prstGeom>
        </p:spPr>
      </p:pic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922" y="5114584"/>
            <a:ext cx="1017893" cy="58263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267200" y="4759569"/>
            <a:ext cx="1195754" cy="123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578110" y="4911969"/>
            <a:ext cx="1257502" cy="969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542" y="4904610"/>
            <a:ext cx="792606" cy="79260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767754" y="4499794"/>
            <a:ext cx="211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VIRINGA. </a:t>
            </a:r>
            <a:r>
              <a:rPr lang="en-US" sz="800" strike="sngStrike" dirty="0" err="1" smtClean="0"/>
              <a:t>Sie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Mister; </a:t>
            </a:r>
            <a:r>
              <a:rPr lang="en-US" sz="800" strike="sngStrike" dirty="0" err="1" smtClean="0"/>
              <a:t>Mens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cxnSp>
        <p:nvCxnSpPr>
          <p:cNvPr id="50" name="Straight Connector 49"/>
          <p:cNvCxnSpPr>
            <a:stCxn id="46" idx="1"/>
          </p:cNvCxnSpPr>
          <p:nvPr/>
        </p:nvCxnSpPr>
        <p:spPr>
          <a:xfrm flipV="1">
            <a:off x="5767754" y="4499794"/>
            <a:ext cx="52309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10554" y="4174344"/>
            <a:ext cx="329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Assuemd.</a:t>
            </a:r>
            <a:r>
              <a:rPr lang="en-US" dirty="0" err="1" smtClean="0"/>
              <a:t>CHECKPOIN</a:t>
            </a:r>
            <a:r>
              <a:rPr lang="en-US" dirty="0" smtClean="0"/>
              <a:t> CHALEIR(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5603631" y="443933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0.1 IPX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5603631" y="4359010"/>
            <a:ext cx="290911" cy="400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786940" y="3081650"/>
            <a:ext cx="1790764" cy="435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578110" y="3533812"/>
            <a:ext cx="1384290" cy="41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1899746" y="1875288"/>
            <a:ext cx="1935866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85873"/>
            <a:ext cx="1134700" cy="101629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77" y="2077779"/>
            <a:ext cx="1135290" cy="113529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4630615" y="2085873"/>
            <a:ext cx="3387970" cy="1016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256068" y="1901207"/>
            <a:ext cx="3387970" cy="1016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111" y="1890948"/>
            <a:ext cx="1750663" cy="131130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161111" y="1579827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!hallo</a:t>
            </a:r>
            <a:endParaRPr lang="en-US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8241505" y="1529668"/>
            <a:ext cx="2108304" cy="18874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925512" y="1612907"/>
            <a:ext cx="410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FEDEBERAL:HOMICIDE:LUX:  LUXEMBURG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3907675" y="1520383"/>
            <a:ext cx="930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LEVEL: CPVA 2014</a:t>
            </a:r>
            <a:endParaRPr lang="en-US" sz="800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7908757" y="1670093"/>
            <a:ext cx="2108304" cy="18874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8368022" y="2640268"/>
            <a:ext cx="28405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4271383" y="1970245"/>
            <a:ext cx="3574116" cy="150360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8210912" y="1729444"/>
            <a:ext cx="2108304" cy="188743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96" y="5020839"/>
            <a:ext cx="1157287" cy="77012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044848" y="5282417"/>
            <a:ext cx="6234035" cy="92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-83344" y="5200051"/>
            <a:ext cx="2068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CHECKPONT CHARLIE(TORT-2)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23897" y="5009344"/>
            <a:ext cx="753732" cy="2308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AUSCHWITZ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60443" y="4716588"/>
            <a:ext cx="894664" cy="499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1843095" y="1238767"/>
            <a:ext cx="12335" cy="551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8260646" y="1735827"/>
            <a:ext cx="18453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Thomas-is-dieter: </a:t>
            </a:r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triathlon:byciling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1886265" y="5979432"/>
            <a:ext cx="8432951" cy="29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120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71" y="2114408"/>
            <a:ext cx="1820741" cy="12226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37" y="2029693"/>
            <a:ext cx="1323975" cy="132397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38" y="2029693"/>
            <a:ext cx="876136" cy="78471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613" y="2029693"/>
            <a:ext cx="578052" cy="78471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669322" y="2169182"/>
            <a:ext cx="1875692" cy="47185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8" idx="2"/>
          </p:cNvCxnSpPr>
          <p:nvPr/>
        </p:nvCxnSpPr>
        <p:spPr>
          <a:xfrm flipH="1">
            <a:off x="4928006" y="2691680"/>
            <a:ext cx="906991" cy="1227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8337" y="4283541"/>
            <a:ext cx="1076024" cy="127985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656983" y="4283541"/>
            <a:ext cx="1895109" cy="1186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82797" y="3940515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tyson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iroinman</a:t>
            </a:r>
            <a:r>
              <a:rPr lang="en-US" dirty="0" smtClean="0"/>
              <a:t>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703874" y="3677989"/>
            <a:ext cx="1155253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Television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331889" y="3885513"/>
            <a:ext cx="4780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Private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3858997" y="3985541"/>
            <a:ext cx="9076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Iron Horse Trail</a:t>
            </a:r>
            <a:endParaRPr lang="en-US" sz="900" strike="sngStrike" dirty="0"/>
          </a:p>
        </p:txBody>
      </p:sp>
      <p:sp>
        <p:nvSpPr>
          <p:cNvPr id="94" name="Rectangle 93"/>
          <p:cNvSpPr/>
          <p:nvPr/>
        </p:nvSpPr>
        <p:spPr>
          <a:xfrm>
            <a:off x="3908219" y="3653112"/>
            <a:ext cx="115525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Television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586721" y="3852496"/>
            <a:ext cx="4379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Public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280203" y="38837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617868" y="3683182"/>
            <a:ext cx="1899140" cy="358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617867" y="1625685"/>
            <a:ext cx="1899140" cy="3589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Carl-Benz-</a:t>
            </a:r>
            <a:r>
              <a:rPr lang="en-US" dirty="0" err="1" smtClean="0"/>
              <a:t>Strasse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624599" y="2650562"/>
            <a:ext cx="1986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Firetruck </a:t>
            </a:r>
            <a:r>
              <a:rPr lang="en-US" sz="800" dirty="0" err="1" smtClean="0"/>
              <a:t>Sirense</a:t>
            </a:r>
            <a:r>
              <a:rPr lang="en-US" sz="800" dirty="0" smtClean="0"/>
              <a:t>: 10:19AM</a:t>
            </a:r>
          </a:p>
          <a:p>
            <a:r>
              <a:rPr lang="en-US" sz="800" dirty="0" smtClean="0"/>
              <a:t>0.1 IPX(</a:t>
            </a:r>
            <a:r>
              <a:rPr lang="en-US" sz="800" dirty="0" err="1" smtClean="0"/>
              <a:t>Fmyers</a:t>
            </a:r>
            <a:r>
              <a:rPr lang="en-US" sz="800" dirty="0" smtClean="0"/>
              <a:t>/</a:t>
            </a:r>
            <a:r>
              <a:rPr lang="en-US" sz="800" dirty="0" err="1" smtClean="0"/>
              <a:t>FWorth.NAT</a:t>
            </a:r>
            <a:r>
              <a:rPr lang="en-US" sz="800" dirty="0" smtClean="0"/>
              <a:t> x/y MAINSTREET( City Sounds Hourly ) Firetruck and Police Truck: </a:t>
            </a:r>
            <a:r>
              <a:rPr lang="en-US" sz="800" strike="sngStrike" dirty="0" smtClean="0"/>
              <a:t>we are there)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963671" y="3527703"/>
            <a:ext cx="7660928" cy="3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936154" y="5814436"/>
            <a:ext cx="7660928" cy="3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545014" y="1267968"/>
            <a:ext cx="306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!CA.SW-DE.SW-US: CIVIL CODE</a:t>
            </a:r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Blacky</a:t>
            </a:r>
            <a:r>
              <a:rPr lang="en-US" strike="sngStrike" dirty="0" smtClean="0"/>
              <a:t>”;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 with his remote dog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5275" y="1623383"/>
            <a:ext cx="663120" cy="29407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8134806" y="1389743"/>
            <a:ext cx="1048512" cy="651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708" y="1641847"/>
            <a:ext cx="458028" cy="337402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22575" y="5871677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Wild Animal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0.1 “ins </a:t>
            </a:r>
            <a:r>
              <a:rPr lang="en-US" sz="800" strike="sngStrike" dirty="0" err="1" smtClean="0"/>
              <a:t>bett</a:t>
            </a:r>
            <a:r>
              <a:rPr lang="en-US" sz="800" strike="sngStrike" dirty="0" smtClean="0"/>
              <a:t>” 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 in bed </a:t>
            </a:r>
            <a:r>
              <a:rPr lang="en-US" sz="800" strike="sngStrike" dirty="0" err="1" smtClean="0"/>
              <a:t>gorheo</a:t>
            </a:r>
            <a:r>
              <a:rPr lang="en-US" sz="800" strike="sngStrike" dirty="0" smtClean="0"/>
              <a:t>(who is god?)</a:t>
            </a:r>
            <a:endParaRPr lang="en-US" sz="800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4100639" y="6047232"/>
            <a:ext cx="804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Visa, Coffee, Brunette 7ft, </a:t>
            </a:r>
            <a:r>
              <a:rPr lang="en-US" strike="sngStrike" dirty="0" err="1" smtClean="0"/>
              <a:t>Visa</a:t>
            </a:r>
            <a:r>
              <a:rPr lang="en-US" dirty="0" err="1" smtClean="0"/>
              <a:t>.CPVA.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  </a:t>
            </a:r>
            <a:r>
              <a:rPr lang="en-US" strike="sngStrike" dirty="0" err="1" smtClean="0"/>
              <a:t>remote:ausims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corey</a:t>
            </a:r>
            <a:r>
              <a:rPr lang="en-US" strike="sngStrike" dirty="0" smtClean="0"/>
              <a:t> golf</a:t>
            </a:r>
          </a:p>
          <a:p>
            <a:r>
              <a:rPr lang="en-US" strike="sngStrike" dirty="0" smtClean="0"/>
              <a:t>Dog house (red/</a:t>
            </a:r>
            <a:r>
              <a:rPr lang="en-US" strike="sngStrike" dirty="0" err="1" smtClean="0"/>
              <a:t>redhouse</a:t>
            </a:r>
            <a:r>
              <a:rPr lang="en-US" strike="sngStrike" dirty="0" smtClean="0"/>
              <a:t>) end of golf </a:t>
            </a:r>
            <a:r>
              <a:rPr lang="en-US" strike="sngStrike" dirty="0" err="1" smtClean="0"/>
              <a:t>coure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Bruneete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house</a:t>
            </a:r>
            <a:endParaRPr lang="en-US" strike="sngStrike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75" y="6286009"/>
            <a:ext cx="994033" cy="407553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585728" y="6191625"/>
            <a:ext cx="1071255" cy="59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4046" y="4902122"/>
            <a:ext cx="1865665" cy="1166580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5724794" y="5148740"/>
            <a:ext cx="3199596" cy="65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7078030" y="4497661"/>
            <a:ext cx="391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VIRIGINIA.MARY.LINCOLN.TOPHAT</a:t>
            </a:r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1580" y="4883229"/>
            <a:ext cx="2096342" cy="1156083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563479" y="4606994"/>
            <a:ext cx="89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Parking</a:t>
            </a:r>
            <a:endParaRPr lang="en-US" b="1" strike="sngStrike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9791" y="4874913"/>
            <a:ext cx="2083429" cy="116895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9743371" y="463853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thoas-is-dieter:Wieland:tophat</a:t>
            </a:r>
            <a:endParaRPr lang="en-US" sz="800" strike="sngStrike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586721" y="5007867"/>
            <a:ext cx="7166367" cy="5555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4794135" y="4887268"/>
            <a:ext cx="6923013" cy="119628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085" y="4638535"/>
            <a:ext cx="1446807" cy="810212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4695449" y="4386462"/>
            <a:ext cx="1895109" cy="1186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89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1843095" y="1238767"/>
            <a:ext cx="12335" cy="551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03" y="1876791"/>
            <a:ext cx="2495550" cy="1838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26" y="1866410"/>
            <a:ext cx="1701565" cy="170156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7121" y="1866410"/>
            <a:ext cx="3969126" cy="1760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03" y="3715116"/>
            <a:ext cx="2495550" cy="311633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125" y="4334565"/>
            <a:ext cx="1701565" cy="17015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95145" y="3913679"/>
            <a:ext cx="34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KAHN, NAME CHANGE(</a:t>
            </a:r>
            <a:r>
              <a:rPr lang="en-US" strike="sngStrike" dirty="0" smtClean="0"/>
              <a:t>Oliver Free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95145" y="3715116"/>
            <a:ext cx="550578" cy="739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670" y="4305237"/>
            <a:ext cx="3969126" cy="17602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935415" y="1866410"/>
            <a:ext cx="6201508" cy="1848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832287" y="3948778"/>
            <a:ext cx="6433589" cy="2087351"/>
          </a:xfrm>
          <a:prstGeom prst="rect">
            <a:avLst/>
          </a:prstGeom>
          <a:solidFill>
            <a:srgbClr val="4472C4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134028" y="1582615"/>
            <a:ext cx="581025" cy="633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55" y="2404745"/>
            <a:ext cx="533400" cy="5334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143155" y="2938145"/>
            <a:ext cx="519196" cy="367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903785" y="1992923"/>
            <a:ext cx="696422" cy="1312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16825" y="1884067"/>
            <a:ext cx="872160" cy="1694793"/>
          </a:xfrm>
          <a:prstGeom prst="rect">
            <a:avLst/>
          </a:prstGeom>
          <a:solidFill>
            <a:srgbClr val="F3F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2219503" y="3578860"/>
            <a:ext cx="2469482" cy="108856"/>
          </a:xfrm>
          <a:prstGeom prst="rect">
            <a:avLst/>
          </a:prstGeom>
          <a:solidFill>
            <a:srgbClr val="F3F6F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143155" y="2363054"/>
            <a:ext cx="540268" cy="4662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735112" y="1582615"/>
            <a:ext cx="353063" cy="124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8" y="1237030"/>
            <a:ext cx="1708709" cy="170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25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Rectangle 124"/>
          <p:cNvSpPr/>
          <p:nvPr/>
        </p:nvSpPr>
        <p:spPr>
          <a:xfrm>
            <a:off x="9837855" y="3257919"/>
            <a:ext cx="775059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10369062" y="5812329"/>
            <a:ext cx="993882" cy="368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463" y="1667380"/>
            <a:ext cx="1010862" cy="472366"/>
          </a:xfrm>
          <a:prstGeom prst="rect">
            <a:avLst/>
          </a:prstGeom>
        </p:spPr>
      </p:pic>
      <p:pic>
        <p:nvPicPr>
          <p:cNvPr id="43" name="Picture 4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62" y="1821977"/>
            <a:ext cx="442454" cy="2903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45238" y="2447956"/>
            <a:ext cx="8542139" cy="40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45238" y="3097033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45238" y="3836729"/>
            <a:ext cx="8542139" cy="14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52626" y="1801377"/>
            <a:ext cx="1944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FBI:WHITE:COLOAR:TECHNOLOGY:1D8723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5828792" y="1705731"/>
            <a:ext cx="20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z="1600" strike="sngStrike" dirty="0" smtClean="0"/>
              <a:t>roth.marx</a:t>
            </a:r>
            <a:endParaRPr lang="en-US" sz="16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8027472" y="1637424"/>
            <a:ext cx="11599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On Schedule(Sunday), put paper in garbage to remind of software </a:t>
            </a:r>
            <a:r>
              <a:rPr lang="en-US" sz="800" dirty="0" err="1" smtClean="0"/>
              <a:t>develoment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1272283" y="1801377"/>
            <a:ext cx="400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To:</a:t>
            </a:r>
            <a:endParaRPr lang="en-US" sz="800" dirty="0"/>
          </a:p>
        </p:txBody>
      </p:sp>
      <p:sp>
        <p:nvSpPr>
          <p:cNvPr id="58" name="TextBox 57"/>
          <p:cNvSpPr txBox="1"/>
          <p:nvPr/>
        </p:nvSpPr>
        <p:spPr>
          <a:xfrm>
            <a:off x="1243304" y="2865063"/>
            <a:ext cx="400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To: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1552626" y="2855432"/>
            <a:ext cx="1944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FBI:WHITE:COLOAR:TECHNOLOGY:1D8723</a:t>
            </a:r>
            <a:endParaRPr lang="en-US" sz="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463" y="2512639"/>
            <a:ext cx="1010862" cy="5582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43304" y="2598448"/>
            <a:ext cx="13356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From: Dublin City, Police</a:t>
            </a:r>
            <a:endParaRPr 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682361" y="1390966"/>
            <a:ext cx="410690" cy="21544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Lotus</a:t>
            </a:r>
            <a:endParaRPr lang="en-US" sz="8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550985" y="1390966"/>
            <a:ext cx="692319" cy="2154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60375" y="1606410"/>
            <a:ext cx="9222887" cy="60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79" y="2684100"/>
            <a:ext cx="442454" cy="290360"/>
          </a:xfrm>
          <a:prstGeom prst="rect">
            <a:avLst/>
          </a:prstGeom>
        </p:spPr>
      </p:pic>
      <p:pic>
        <p:nvPicPr>
          <p:cNvPr id="69" name="Picture 6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38" y="3360041"/>
            <a:ext cx="442454" cy="29036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561458" y="3166028"/>
            <a:ext cx="253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MAINSTREET   </a:t>
            </a:r>
            <a:r>
              <a:rPr lang="en-US" sz="800" strike="sngStrike" dirty="0" err="1" smtClean="0"/>
              <a:t>Traing</a:t>
            </a:r>
            <a:r>
              <a:rPr lang="en-US" sz="800" strike="sngStrike" dirty="0" smtClean="0"/>
              <a:t> school shooter</a:t>
            </a:r>
            <a:r>
              <a:rPr lang="en-US" sz="800" dirty="0" smtClean="0"/>
              <a:t> VIRIGINIA </a:t>
            </a:r>
            <a:r>
              <a:rPr lang="en-US" sz="800" strike="sngStrike" dirty="0" smtClean="0"/>
              <a:t>China</a:t>
            </a:r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0" name="Rectangle 69"/>
          <p:cNvSpPr/>
          <p:nvPr/>
        </p:nvSpPr>
        <p:spPr>
          <a:xfrm>
            <a:off x="1243304" y="3150197"/>
            <a:ext cx="12057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From: Dublin City, Police</a:t>
            </a:r>
            <a:endParaRPr lang="en-US" sz="800" dirty="0"/>
          </a:p>
        </p:txBody>
      </p:sp>
      <p:sp>
        <p:nvSpPr>
          <p:cNvPr id="71" name="Rectangle 70"/>
          <p:cNvSpPr/>
          <p:nvPr/>
        </p:nvSpPr>
        <p:spPr>
          <a:xfrm>
            <a:off x="1272283" y="3460531"/>
            <a:ext cx="1576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To: FBI:WMD for School Shooter</a:t>
            </a:r>
            <a:endParaRPr lang="en-US" sz="8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6" y="3227671"/>
            <a:ext cx="824329" cy="56369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6506308" y="3257919"/>
            <a:ext cx="1617784" cy="41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6658708" y="3410319"/>
            <a:ext cx="1617784" cy="41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02148" y="3136605"/>
            <a:ext cx="1321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2014-&gt;1987 </a:t>
            </a:r>
            <a:r>
              <a:rPr lang="en-US" sz="800" strike="sngStrike" dirty="0" err="1" smtClean="0"/>
              <a:t>bmx,cuffs,ryan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121" y="4098781"/>
            <a:ext cx="1554879" cy="51141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044462" y="3962400"/>
            <a:ext cx="2614246" cy="89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203727" y="3994501"/>
            <a:ext cx="1566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dirty="0" smtClean="0"/>
              <a:t>, JKF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trialtion:joggin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HOMCE:ITALIEN:20</a:t>
            </a:r>
          </a:p>
          <a:p>
            <a:r>
              <a:rPr lang="en-US" sz="800" strike="sngStrike" dirty="0" err="1" smtClean="0"/>
              <a:t>Googe</a:t>
            </a:r>
            <a:r>
              <a:rPr lang="en-US" sz="800" dirty="0" smtClean="0"/>
              <a:t> ATOMCLOCI</a:t>
            </a:r>
            <a:r>
              <a:rPr lang="en-US" sz="800" strike="sngStrike" dirty="0" smtClean="0"/>
              <a:t>(pictures)</a:t>
            </a:r>
          </a:p>
          <a:p>
            <a:r>
              <a:rPr lang="en-US" sz="800" strike="sngStrike" dirty="0" err="1" smtClean="0"/>
              <a:t>Unimog</a:t>
            </a:r>
            <a:r>
              <a:rPr lang="en-US" sz="800" dirty="0" smtClean="0"/>
              <a:t> INTERUTPS </a:t>
            </a:r>
            <a:r>
              <a:rPr lang="en-US" sz="800" strike="sngStrike" dirty="0" smtClean="0"/>
              <a:t>google </a:t>
            </a:r>
          </a:p>
          <a:p>
            <a:r>
              <a:rPr lang="en-US" sz="800" strike="sngStrike" dirty="0" smtClean="0"/>
              <a:t>Camper </a:t>
            </a:r>
            <a:r>
              <a:rPr lang="en-US" sz="800" strike="sngStrike" dirty="0" err="1" smtClean="0"/>
              <a:t>Jpmorgan</a:t>
            </a:r>
            <a:r>
              <a:rPr lang="en-US" sz="800" strike="sngStrike" dirty="0" smtClean="0"/>
              <a:t>  </a:t>
            </a:r>
            <a:r>
              <a:rPr lang="en-US" sz="800" dirty="0" smtClean="0"/>
              <a:t>PARK</a:t>
            </a:r>
            <a:endParaRPr 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916307" y="5169877"/>
            <a:ext cx="4851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Firetruck x/y  </a:t>
            </a:r>
            <a:r>
              <a:rPr lang="en-US" dirty="0" err="1" smtClean="0"/>
              <a:t>visa.planspan.nonPolcieBroolyn</a:t>
            </a:r>
            <a:endParaRPr lang="en-US" dirty="0" smtClean="0"/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41.Firetruck CPVA.PREA Los Gatos MATHEW(</a:t>
            </a:r>
            <a:r>
              <a:rPr lang="en-US" strike="sngStrike" dirty="0" err="1" smtClean="0"/>
              <a:t>lesly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3228" y="4147063"/>
            <a:ext cx="1668321" cy="753940"/>
          </a:xfrm>
          <a:prstGeom prst="rect">
            <a:avLst/>
          </a:prstGeom>
        </p:spPr>
      </p:pic>
      <p:cxnSp>
        <p:nvCxnSpPr>
          <p:cNvPr id="86" name="Straight Arrow Connector 85"/>
          <p:cNvCxnSpPr/>
          <p:nvPr/>
        </p:nvCxnSpPr>
        <p:spPr>
          <a:xfrm flipH="1" flipV="1">
            <a:off x="3352800" y="4610200"/>
            <a:ext cx="1317663" cy="1021342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974883" y="5131825"/>
            <a:ext cx="226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</a:t>
            </a:r>
            <a:r>
              <a:rPr lang="en-US" dirty="0" smtClean="0"/>
              <a:t> Sirens: 10:59 PM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2848355" y="5744308"/>
            <a:ext cx="19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trike="sngStrike" dirty="0" smtClean="0"/>
              <a:t>autism.steve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715" y="5548803"/>
            <a:ext cx="317883" cy="264903"/>
          </a:xfrm>
          <a:prstGeom prst="rect">
            <a:avLst/>
          </a:prstGeom>
        </p:spPr>
      </p:pic>
      <p:cxnSp>
        <p:nvCxnSpPr>
          <p:cNvPr id="91" name="Straight Connector 90"/>
          <p:cNvCxnSpPr>
            <a:endCxn id="83" idx="1"/>
          </p:cNvCxnSpPr>
          <p:nvPr/>
        </p:nvCxnSpPr>
        <p:spPr>
          <a:xfrm flipV="1">
            <a:off x="3950677" y="5631542"/>
            <a:ext cx="965630" cy="16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37778"/>
            <a:ext cx="136200" cy="1135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41" y="4069385"/>
            <a:ext cx="818485" cy="818485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645238" y="4922386"/>
            <a:ext cx="4150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Blacky</a:t>
            </a:r>
            <a:r>
              <a:rPr lang="en-US" strike="sngStrike" dirty="0"/>
              <a:t>”; </a:t>
            </a:r>
            <a:r>
              <a:rPr lang="en-US" strike="sngStrike" dirty="0" err="1"/>
              <a:t>Herion</a:t>
            </a:r>
            <a:r>
              <a:rPr lang="en-US" strike="sngStrike" dirty="0"/>
              <a:t> User with his remote dog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651" y="4055839"/>
            <a:ext cx="1186596" cy="66977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09490" y="1205715"/>
            <a:ext cx="1697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FEDERAL:MONPOLOYT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ibm.damiler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Zollar</a:t>
            </a:r>
            <a:r>
              <a:rPr lang="en-US" sz="800" strike="sngStrike" dirty="0" smtClean="0"/>
              <a:t>-&gt;</a:t>
            </a:r>
            <a:r>
              <a:rPr lang="en-US" sz="800" dirty="0" smtClean="0"/>
              <a:t>Barack Obama</a:t>
            </a:r>
          </a:p>
          <a:p>
            <a:r>
              <a:rPr lang="en-US" sz="800" dirty="0" smtClean="0"/>
              <a:t>DEFAULT:BLACK</a:t>
            </a:r>
            <a:endParaRPr lang="en-US" sz="800" dirty="0"/>
          </a:p>
        </p:txBody>
      </p:sp>
      <p:sp>
        <p:nvSpPr>
          <p:cNvPr id="97" name="Rectangle 96"/>
          <p:cNvSpPr/>
          <p:nvPr/>
        </p:nvSpPr>
        <p:spPr>
          <a:xfrm>
            <a:off x="529387" y="1183094"/>
            <a:ext cx="1919695" cy="461082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187377" y="4537778"/>
            <a:ext cx="8611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 cook</a:t>
            </a:r>
          </a:p>
          <a:p>
            <a:r>
              <a:rPr lang="en-US" sz="800" strike="sngStrike" dirty="0" err="1" smtClean="0"/>
              <a:t>Visa.McCarty</a:t>
            </a:r>
            <a:endParaRPr lang="en-US" sz="800" strike="sngStrike" dirty="0" smtClean="0"/>
          </a:p>
          <a:p>
            <a:r>
              <a:rPr lang="en-US" dirty="0" smtClean="0"/>
              <a:t>PHONE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214475" y="4335976"/>
            <a:ext cx="1398439" cy="215444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CVS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9331569" y="4651278"/>
            <a:ext cx="562708" cy="50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187377" y="4005775"/>
            <a:ext cx="273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(depress)</a:t>
            </a:r>
            <a:endParaRPr lang="en-US" sz="8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9730979" y="4004537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steve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9837855" y="4083723"/>
            <a:ext cx="715260" cy="215444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!hard-emails</a:t>
            </a:r>
            <a:endParaRPr lang="en-US" sz="800" strike="sngStrike" dirty="0"/>
          </a:p>
        </p:txBody>
      </p:sp>
      <p:sp>
        <p:nvSpPr>
          <p:cNvPr id="105" name="Rectangle 104"/>
          <p:cNvSpPr/>
          <p:nvPr/>
        </p:nvSpPr>
        <p:spPr>
          <a:xfrm>
            <a:off x="9187377" y="3994501"/>
            <a:ext cx="1527515" cy="1175376"/>
          </a:xfrm>
          <a:prstGeom prst="rect">
            <a:avLst/>
          </a:prstGeom>
          <a:solidFill>
            <a:srgbClr val="4472C4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25584" y="5300958"/>
            <a:ext cx="15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CPVA.CDRC.</a:t>
            </a:r>
            <a:r>
              <a:rPr lang="en-US" sz="800" strike="sngStrike" dirty="0" err="1" smtClean="0"/>
              <a:t>Level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1751690" y="6265876"/>
            <a:ext cx="415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POLICE:    </a:t>
            </a:r>
            <a:r>
              <a:rPr lang="en-US" strike="sngStrike" dirty="0" smtClean="0"/>
              <a:t>Mother runs to neighbors house</a:t>
            </a:r>
            <a:endParaRPr lang="en-US" strike="sngStrike" dirty="0"/>
          </a:p>
        </p:txBody>
      </p:sp>
      <p:sp>
        <p:nvSpPr>
          <p:cNvPr id="109" name="TextBox 108"/>
          <p:cNvSpPr txBox="1"/>
          <p:nvPr/>
        </p:nvSpPr>
        <p:spPr>
          <a:xfrm>
            <a:off x="2583245" y="6180817"/>
            <a:ext cx="1181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!41.nonPolcieCfgLogicla</a:t>
            </a:r>
            <a:endParaRPr lang="en-US" sz="800" dirty="0"/>
          </a:p>
        </p:txBody>
      </p:sp>
      <p:sp>
        <p:nvSpPr>
          <p:cNvPr id="110" name="Rectangle 109"/>
          <p:cNvSpPr/>
          <p:nvPr/>
        </p:nvSpPr>
        <p:spPr>
          <a:xfrm>
            <a:off x="2318838" y="6203035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LIVE</a:t>
            </a:r>
            <a:endParaRPr lang="en-US" sz="800" dirty="0"/>
          </a:p>
        </p:txBody>
      </p:sp>
      <p:sp>
        <p:nvSpPr>
          <p:cNvPr id="111" name="TextBox 110"/>
          <p:cNvSpPr txBox="1"/>
          <p:nvPr/>
        </p:nvSpPr>
        <p:spPr>
          <a:xfrm>
            <a:off x="6377354" y="6310757"/>
            <a:ext cx="584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HOMCE:LUX:QOS 1987 killer;</a:t>
            </a:r>
            <a:r>
              <a:rPr lang="en-US" sz="800" strike="sngStrike" dirty="0" smtClean="0"/>
              <a:t> collects data wild </a:t>
            </a:r>
            <a:r>
              <a:rPr lang="en-US" sz="800" strike="sngStrike" dirty="0" err="1" smtClean="0"/>
              <a:t>animla</a:t>
            </a:r>
            <a:r>
              <a:rPr lang="en-US" sz="800" strike="sngStrike" dirty="0" smtClean="0"/>
              <a:t> father </a:t>
            </a:r>
            <a:r>
              <a:rPr lang="en-US" sz="800" strike="sngStrike" dirty="0" err="1" smtClean="0"/>
              <a:t>chaseing</a:t>
            </a:r>
            <a:r>
              <a:rPr lang="en-US" sz="800" strike="sngStrike" dirty="0" smtClean="0"/>
              <a:t> and ripping eyes out</a:t>
            </a:r>
            <a:endParaRPr lang="en-US" sz="800" strike="sngStrike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8973312" y="6495423"/>
            <a:ext cx="4500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475938" y="6288539"/>
            <a:ext cx="278430" cy="272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794379" y="6220985"/>
            <a:ext cx="3401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  Soccer Field HOMCIDE:MAYOR:AMERIAN-IRANI:LAYOUTS:SOCCERFILED</a:t>
            </a:r>
            <a:endParaRPr lang="en-US" sz="800" dirty="0"/>
          </a:p>
        </p:txBody>
      </p:sp>
      <p:sp>
        <p:nvSpPr>
          <p:cNvPr id="121" name="TextBox 120"/>
          <p:cNvSpPr txBox="1"/>
          <p:nvPr/>
        </p:nvSpPr>
        <p:spPr>
          <a:xfrm>
            <a:off x="10469353" y="5500078"/>
            <a:ext cx="2456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r>
              <a:rPr lang="en-US" dirty="0" smtClean="0"/>
              <a:t>       </a:t>
            </a:r>
            <a:r>
              <a:rPr lang="en-US" sz="800" strike="sngStrike" dirty="0" err="1" smtClean="0"/>
              <a:t>kocain</a:t>
            </a:r>
            <a:r>
              <a:rPr lang="en-US" sz="800" strike="sngStrike" dirty="0" smtClean="0"/>
              <a:t> apple </a:t>
            </a:r>
            <a:r>
              <a:rPr lang="en-US" sz="800" strike="sngStrike" dirty="0" err="1" smtClean="0"/>
              <a:t>craig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kenny</a:t>
            </a:r>
            <a:endParaRPr lang="en-US" sz="800" strike="sngStrike" dirty="0" smtClean="0"/>
          </a:p>
          <a:p>
            <a:r>
              <a:rPr lang="en-US" dirty="0" smtClean="0"/>
              <a:t>INTERUPTS</a:t>
            </a:r>
          </a:p>
          <a:p>
            <a:r>
              <a:rPr lang="en-US" dirty="0" smtClean="0"/>
              <a:t>POLCIE JOE FOSTER CITY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2478008" y="3955023"/>
            <a:ext cx="2614246" cy="89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951134" y="3221340"/>
            <a:ext cx="683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Kit</a:t>
            </a:r>
            <a:r>
              <a:rPr lang="en-US" b="1" strike="sngStrike" dirty="0" smtClean="0">
                <a:solidFill>
                  <a:schemeClr val="bg1"/>
                </a:solidFill>
              </a:rPr>
              <a:t>: </a:t>
            </a:r>
            <a:r>
              <a:rPr lang="en-US" strike="sngStrike" dirty="0" err="1" smtClean="0"/>
              <a:t>debroah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: looking for </a:t>
            </a:r>
            <a:r>
              <a:rPr lang="en-US" strike="sngStrike" dirty="0" err="1" smtClean="0"/>
              <a:t>micehal</a:t>
            </a:r>
            <a:r>
              <a:rPr lang="en-US" strike="sngStrike" dirty="0" smtClean="0"/>
              <a:t> house(</a:t>
            </a:r>
            <a:r>
              <a:rPr lang="en-US" dirty="0" smtClean="0"/>
              <a:t>1994</a:t>
            </a:r>
            <a:r>
              <a:rPr lang="en-US" strike="sngStrike" dirty="0" smtClean="0"/>
              <a:t>) and mother</a:t>
            </a:r>
            <a:endParaRPr lang="en-US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9924687" y="3070876"/>
            <a:ext cx="666382" cy="780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9571544" y="2587626"/>
            <a:ext cx="4694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Cannot go to PX, VIRING.MARY. US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dpress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0.1 (</a:t>
            </a:r>
            <a:r>
              <a:rPr lang="en-US" strike="sngStrike" dirty="0" err="1" smtClean="0"/>
              <a:t>nike</a:t>
            </a:r>
            <a:r>
              <a:rPr lang="en-US" strike="sngStrike" dirty="0" smtClean="0"/>
              <a:t>) swat shoes (</a:t>
            </a:r>
            <a:r>
              <a:rPr lang="en-US" strike="sngStrike" dirty="0" err="1" smtClean="0"/>
              <a:t>delat</a:t>
            </a:r>
            <a:r>
              <a:rPr lang="en-US" strike="sngStrike" dirty="0" smtClean="0"/>
              <a:t>) </a:t>
            </a:r>
            <a:r>
              <a:rPr lang="en-US" dirty="0" smtClean="0"/>
              <a:t>POLICE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0056050" y="1100438"/>
            <a:ext cx="555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PAYMENTS: </a:t>
            </a:r>
            <a:r>
              <a:rPr lang="en-US" strike="sngStrike" dirty="0" err="1" smtClean="0"/>
              <a:t>seperaont</a:t>
            </a:r>
            <a:r>
              <a:rPr lang="en-US" strike="sngStrike" dirty="0" smtClean="0"/>
              <a:t> </a:t>
            </a:r>
            <a:r>
              <a:rPr lang="en-US" dirty="0" smtClean="0"/>
              <a:t>PENTAGON:SMITH </a:t>
            </a:r>
          </a:p>
          <a:p>
            <a:r>
              <a:rPr lang="en-US" dirty="0" smtClean="0"/>
              <a:t>Deborah Meiers vs Steven Meiers  ID:CA:POLICE:WOMEN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10270373" y="1633506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COPS</a:t>
            </a:r>
            <a:r>
              <a:rPr lang="en-US" dirty="0" smtClean="0"/>
              <a:t>: Visa: NCR,CVS,7-11</a:t>
            </a:r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10866003" y="1818172"/>
            <a:ext cx="20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951134" y="200283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10195485" y="1606410"/>
            <a:ext cx="519407" cy="46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1095972" y="2074241"/>
            <a:ext cx="5265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MARLIN: Linking COPS to Meiers vs. Meiers 1987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87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31" y="1398457"/>
            <a:ext cx="7406386" cy="47764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8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473844"/>
            <a:ext cx="3430694" cy="2429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4078751"/>
            <a:ext cx="3430694" cy="1421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759604"/>
            <a:ext cx="1108922" cy="8306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60375" y="5759604"/>
            <a:ext cx="946394" cy="830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1"/>
          </p:cNvCxnSpPr>
          <p:nvPr/>
        </p:nvCxnSpPr>
        <p:spPr>
          <a:xfrm flipV="1">
            <a:off x="460375" y="6013938"/>
            <a:ext cx="383687" cy="160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44062" y="5967259"/>
            <a:ext cx="946394" cy="830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47087" y="5933738"/>
            <a:ext cx="2415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</a:t>
            </a:r>
          </a:p>
          <a:p>
            <a:r>
              <a:rPr lang="en-US" dirty="0" smtClean="0"/>
              <a:t>KOCHEMANN</a:t>
            </a:r>
            <a:r>
              <a:rPr lang="en-US" strike="sngStrike" dirty="0" smtClean="0"/>
              <a:t> </a:t>
            </a:r>
            <a:r>
              <a:rPr lang="en-US" dirty="0" smtClean="0"/>
              <a:t>McCarthy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296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77554" y="2746358"/>
            <a:ext cx="5551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PAYMENTS: </a:t>
            </a:r>
            <a:r>
              <a:rPr lang="en-US" strike="sngStrike" dirty="0" err="1" smtClean="0"/>
              <a:t>seperaont</a:t>
            </a:r>
            <a:r>
              <a:rPr lang="en-US" strike="sngStrike" dirty="0" smtClean="0"/>
              <a:t> </a:t>
            </a:r>
            <a:r>
              <a:rPr lang="en-US" dirty="0" smtClean="0"/>
              <a:t>PENTAGON:SMITH </a:t>
            </a:r>
          </a:p>
          <a:p>
            <a:r>
              <a:rPr lang="en-US" dirty="0" smtClean="0"/>
              <a:t>Deborah Meiers vs Steven Meiers  ID:CA:POLICE:WOMEN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91877" y="3279426"/>
            <a:ext cx="259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COPS</a:t>
            </a:r>
            <a:r>
              <a:rPr lang="en-US" dirty="0" smtClean="0"/>
              <a:t>: Visa: NCR,CVS,7-11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087507" y="3464092"/>
            <a:ext cx="2059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72638" y="364875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416989" y="3252330"/>
            <a:ext cx="519407" cy="468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3544221" y="3639916"/>
            <a:ext cx="5265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 MARLIN: Linking COPS to Meiers vs. Meiers 1987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6277" y="4954824"/>
            <a:ext cx="3532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Dump    Jason Meiers and Smith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7200" y="4588483"/>
            <a:ext cx="148438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ContenetItem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8349" y="5286454"/>
            <a:ext cx="24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Hey, Smith</a:t>
            </a:r>
          </a:p>
          <a:p>
            <a:r>
              <a:rPr lang="en-US" dirty="0" smtClean="0"/>
              <a:t>With picture of </a:t>
            </a:r>
            <a:r>
              <a:rPr lang="en-US" dirty="0" err="1" smtClean="0"/>
              <a:t>boyfridn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846277" y="4579641"/>
            <a:ext cx="3704492" cy="135314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622" y="4536160"/>
            <a:ext cx="1130958" cy="150988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834072" y="6071842"/>
            <a:ext cx="2278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Sirens:11:18AM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6215" y="4542776"/>
            <a:ext cx="1093288" cy="1503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59391" y="6087679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Josphe</a:t>
            </a:r>
            <a:r>
              <a:rPr lang="en-US" sz="900" dirty="0" smtClean="0"/>
              <a:t> Saunders Killer</a:t>
            </a:r>
          </a:p>
          <a:p>
            <a:r>
              <a:rPr lang="en-US" sz="900" dirty="0" smtClean="0"/>
              <a:t>Wild </a:t>
            </a:r>
            <a:r>
              <a:rPr lang="en-US" sz="900" dirty="0" err="1" smtClean="0"/>
              <a:t>Animla</a:t>
            </a:r>
            <a:r>
              <a:rPr lang="en-US" sz="900" dirty="0" smtClean="0"/>
              <a:t> loos Call </a:t>
            </a:r>
            <a:r>
              <a:rPr lang="en-US" sz="900" dirty="0" err="1" smtClean="0"/>
              <a:t>youRice</a:t>
            </a:r>
            <a:endParaRPr lang="en-US" sz="900" dirty="0" smtClean="0"/>
          </a:p>
          <a:p>
            <a:r>
              <a:rPr lang="en-US" sz="900" dirty="0" smtClean="0"/>
              <a:t>Ext.</a:t>
            </a:r>
          </a:p>
          <a:p>
            <a:r>
              <a:rPr lang="en-US" sz="900" dirty="0" err="1" smtClean="0"/>
              <a:t>Preison</a:t>
            </a:r>
            <a:r>
              <a:rPr lang="en-US" sz="900" dirty="0" smtClean="0"/>
              <a:t> </a:t>
            </a:r>
            <a:r>
              <a:rPr lang="en-US" sz="900" dirty="0" err="1" smtClean="0"/>
              <a:t>Obmaa</a:t>
            </a:r>
            <a:endParaRPr lang="en-US" sz="900" dirty="0" smtClean="0"/>
          </a:p>
          <a:p>
            <a:endParaRPr lang="en-US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277554" y="4588483"/>
            <a:ext cx="162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Condelizza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477426" y="4274761"/>
            <a:ext cx="839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Kolja</a:t>
            </a:r>
            <a:r>
              <a:rPr lang="en-US" sz="1200" strike="sngStrike" dirty="0" smtClean="0"/>
              <a:t> Reiss</a:t>
            </a:r>
            <a:endParaRPr lang="en-US" sz="12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202739" y="4106203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383920" y="4195498"/>
            <a:ext cx="1890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ATOMCLOCK(</a:t>
            </a:r>
            <a:r>
              <a:rPr lang="en-US" sz="800" dirty="0" err="1" smtClean="0"/>
              <a:t>KOCHEMAN.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timcook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312498" y="4173444"/>
            <a:ext cx="11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JFK(VOICE)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02" y="1750103"/>
            <a:ext cx="1155287" cy="76879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1261702" y="1730872"/>
            <a:ext cx="1230175" cy="788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37138" y="1369572"/>
            <a:ext cx="189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tootsie”</a:t>
            </a:r>
            <a:r>
              <a:rPr lang="en-US" dirty="0" err="1" smtClean="0"/>
              <a:t>.KOCHEMANN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70034" y="1142618"/>
            <a:ext cx="21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SQ.INT.HOMICIDE:2Y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137138" y="1730872"/>
            <a:ext cx="932653" cy="5077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129580" y="1660769"/>
            <a:ext cx="1723314" cy="87956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070034" y="13105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163" y="1587646"/>
            <a:ext cx="1017612" cy="96260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689231" y="1750103"/>
            <a:ext cx="554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LINCOL.TOPHAT.</a:t>
            </a:r>
            <a:r>
              <a:rPr lang="en-US" strike="sngStrike" dirty="0" err="1" smtClean="0"/>
              <a:t>anglea</a:t>
            </a:r>
            <a:r>
              <a:rPr lang="en-US" dirty="0" smtClean="0"/>
              <a:t> CHARLIE CHALRIE(</a:t>
            </a:r>
            <a:r>
              <a:rPr lang="en-US" dirty="0" err="1" smtClean="0"/>
              <a:t>milliasno</a:t>
            </a:r>
            <a:r>
              <a:rPr lang="en-US" dirty="0" smtClean="0"/>
              <a:t> ID:US)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027656" y="1679906"/>
            <a:ext cx="1544344" cy="83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3681046" y="1944010"/>
            <a:ext cx="1372428" cy="62480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147235" y="2377026"/>
            <a:ext cx="5805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</a:t>
            </a:r>
            <a:r>
              <a:rPr lang="en-US" strike="sngStrike" dirty="0" err="1" smtClean="0"/>
              <a:t>.emea</a:t>
            </a:r>
            <a:r>
              <a:rPr lang="en-US" dirty="0" err="1" smtClean="0"/>
              <a:t>.JFK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jeff</a:t>
            </a:r>
            <a:r>
              <a:rPr lang="en-US" dirty="0" smtClean="0"/>
              <a:t>).</a:t>
            </a:r>
            <a:r>
              <a:rPr lang="en-US" dirty="0" err="1" smtClean="0"/>
              <a:t>PENTAGON.</a:t>
            </a:r>
            <a:r>
              <a:rPr lang="en-US" strike="sngStrike" dirty="0" err="1" smtClean="0"/>
              <a:t>Americas.Steve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corey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159" y="5528519"/>
            <a:ext cx="2440533" cy="125077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07975" y="5294411"/>
            <a:ext cx="2582868" cy="15635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0615" y="5071547"/>
            <a:ext cx="27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Twins </a:t>
            </a:r>
            <a:r>
              <a:rPr lang="en-US" dirty="0" err="1" smtClean="0"/>
              <a:t>McCarty.CIA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6177089" y="2003183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“Valley </a:t>
            </a:r>
            <a:r>
              <a:rPr lang="en-US" sz="800" strike="sngStrike" dirty="0" err="1" smtClean="0"/>
              <a:t>View”</a:t>
            </a:r>
            <a:r>
              <a:rPr lang="en-US" sz="800" dirty="0" err="1" smtClean="0"/>
              <a:t>IMPORT</a:t>
            </a:r>
            <a:r>
              <a:rPr lang="en-US" sz="800" dirty="0" smtClean="0"/>
              <a:t> </a:t>
            </a:r>
            <a:r>
              <a:rPr lang="en-US" sz="800" dirty="0"/>
              <a:t>Twins </a:t>
            </a:r>
            <a:r>
              <a:rPr lang="en-US" sz="800" dirty="0" err="1" smtClean="0"/>
              <a:t>McCarty.CIA</a:t>
            </a:r>
            <a:endParaRPr lang="en-US" sz="800" dirty="0" smtClean="0"/>
          </a:p>
          <a:p>
            <a:r>
              <a:rPr lang="en-US" sz="800" dirty="0" smtClean="0"/>
              <a:t>JFK</a:t>
            </a:r>
            <a:r>
              <a:rPr lang="en-US" sz="800" strike="sngStrike" dirty="0" smtClean="0"/>
              <a:t>(“</a:t>
            </a:r>
            <a:r>
              <a:rPr lang="en-US" sz="800" strike="sngStrike" dirty="0" err="1" smtClean="0"/>
              <a:t>Ocena</a:t>
            </a:r>
            <a:r>
              <a:rPr lang="en-US" sz="800" strike="sngStrike" dirty="0" smtClean="0"/>
              <a:t> View”)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64237" y="5908305"/>
            <a:ext cx="2826606" cy="8709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356751" y="5105056"/>
            <a:ext cx="634486" cy="42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96405" y="4997334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HOMCE:LUX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1377292" y="4857685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11:29AM</a:t>
            </a:r>
            <a:endParaRPr lang="en-US" sz="8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375" y="2154126"/>
            <a:ext cx="687980" cy="16897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236159" y="1310574"/>
            <a:ext cx="0" cy="71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487508" y="1750103"/>
            <a:ext cx="1074073" cy="25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841" y="2951133"/>
            <a:ext cx="1017612" cy="962606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H="1" flipV="1">
            <a:off x="1070034" y="3118338"/>
            <a:ext cx="1023999" cy="28359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71" y="1202696"/>
            <a:ext cx="876300" cy="87630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38" y="2327416"/>
            <a:ext cx="1800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nonPolceITNERTUPS</a:t>
            </a:r>
            <a:endParaRPr lang="en-US" sz="800" dirty="0" smtClean="0"/>
          </a:p>
          <a:p>
            <a:r>
              <a:rPr lang="en-US" sz="800" dirty="0" smtClean="0"/>
              <a:t>LINCOLN.TOPHAT</a:t>
            </a:r>
          </a:p>
          <a:p>
            <a:r>
              <a:rPr lang="en-US" sz="800" dirty="0" smtClean="0"/>
              <a:t>LARRY Price: </a:t>
            </a:r>
            <a:r>
              <a:rPr lang="en-US" sz="800" strike="sngStrike" dirty="0" smtClean="0"/>
              <a:t>Driving range playoffs hat</a:t>
            </a:r>
            <a:endParaRPr lang="en-US" sz="800" strike="sngStrike" dirty="0"/>
          </a:p>
        </p:txBody>
      </p:sp>
      <p:sp>
        <p:nvSpPr>
          <p:cNvPr id="90" name="Rectangle 89"/>
          <p:cNvSpPr/>
          <p:nvPr/>
        </p:nvSpPr>
        <p:spPr>
          <a:xfrm>
            <a:off x="25400" y="2704679"/>
            <a:ext cx="1156086" cy="21544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LINCOL.TOPHAT.</a:t>
            </a:r>
            <a:r>
              <a:rPr lang="en-US" sz="800" strike="sngStrike" dirty="0" err="1">
                <a:solidFill>
                  <a:schemeClr val="bg1"/>
                </a:solidFill>
              </a:rPr>
              <a:t>anglea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41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70" y="1781491"/>
            <a:ext cx="1181688" cy="14771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44113" y="2015728"/>
            <a:ext cx="578043" cy="9732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66070" y="1437613"/>
            <a:ext cx="1156086" cy="21544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LINCOL.TOPHAT.</a:t>
            </a:r>
            <a:r>
              <a:rPr lang="en-US" sz="800" strike="sngStrike" dirty="0" err="1">
                <a:solidFill>
                  <a:schemeClr val="bg1"/>
                </a:solidFill>
              </a:rPr>
              <a:t>anglea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601894" y="1781491"/>
            <a:ext cx="945864" cy="5978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3192" y="1141821"/>
            <a:ext cx="1341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FEDERAL DEFAULT</a:t>
            </a:r>
            <a:endParaRPr lang="en-US" sz="1200" b="1" dirty="0"/>
          </a:p>
        </p:txBody>
      </p:sp>
      <p:sp>
        <p:nvSpPr>
          <p:cNvPr id="37" name="Rectangle 36"/>
          <p:cNvSpPr/>
          <p:nvPr/>
        </p:nvSpPr>
        <p:spPr>
          <a:xfrm>
            <a:off x="366070" y="1671849"/>
            <a:ext cx="1181688" cy="168053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44113" y="1910447"/>
            <a:ext cx="603645" cy="1052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74144" y="1910447"/>
            <a:ext cx="211016" cy="28135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788" y="1687706"/>
            <a:ext cx="2791315" cy="15723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133" y="1653057"/>
            <a:ext cx="6754690" cy="159133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815328" y="1373774"/>
            <a:ext cx="1268117" cy="21177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656790" y="4282132"/>
            <a:ext cx="508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 EMPLOYEE LINCOLN $1M </a:t>
            </a:r>
            <a:r>
              <a:rPr lang="en-US" sz="800" strike="sngStrike" dirty="0" smtClean="0"/>
              <a:t>stock options</a:t>
            </a:r>
            <a:endParaRPr lang="en-US" sz="800" strike="sngStrike" dirty="0"/>
          </a:p>
        </p:txBody>
      </p:sp>
      <p:sp>
        <p:nvSpPr>
          <p:cNvPr id="39" name="Oval 38"/>
          <p:cNvSpPr/>
          <p:nvPr/>
        </p:nvSpPr>
        <p:spPr>
          <a:xfrm>
            <a:off x="7912745" y="4208585"/>
            <a:ext cx="352024" cy="3693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912745" y="4411593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maha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7812557" y="4586918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&amp;LINCOLN</a:t>
            </a:r>
            <a:endParaRPr lang="en-US" sz="800" dirty="0"/>
          </a:p>
        </p:txBody>
      </p:sp>
      <p:sp>
        <p:nvSpPr>
          <p:cNvPr id="44" name="Oval 43"/>
          <p:cNvSpPr/>
          <p:nvPr/>
        </p:nvSpPr>
        <p:spPr>
          <a:xfrm>
            <a:off x="8122897" y="4081476"/>
            <a:ext cx="586250" cy="49644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r>
              <a:rPr lang="en-US" sz="800" dirty="0" smtClean="0"/>
              <a:t>c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35" y="4042728"/>
            <a:ext cx="1156676" cy="720886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697996" y="4005491"/>
            <a:ext cx="1011151" cy="796871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291754" y="4208585"/>
            <a:ext cx="128954" cy="378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536650" y="4208585"/>
            <a:ext cx="61158" cy="41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94" y="4733261"/>
            <a:ext cx="341097" cy="341097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4677809" y="4705026"/>
            <a:ext cx="1996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cybersource</a:t>
            </a:r>
            <a:r>
              <a:rPr lang="en-US" dirty="0"/>
              <a:t> </a:t>
            </a:r>
            <a:r>
              <a:rPr lang="en-US" dirty="0" err="1"/>
              <a:t>lincoln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607163" y="4875522"/>
            <a:ext cx="2742899" cy="44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923692" y="5697415"/>
            <a:ext cx="74662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Son:  </a:t>
            </a:r>
            <a:r>
              <a:rPr lang="en-US" dirty="0" err="1" smtClean="0"/>
              <a:t>Bbq</a:t>
            </a:r>
            <a:r>
              <a:rPr lang="en-US" dirty="0" smtClean="0"/>
              <a:t>, American-chinse (white)  IPX </a:t>
            </a:r>
            <a:r>
              <a:rPr lang="en-US" dirty="0" err="1" smtClean="0"/>
              <a:t>apple.greentamps.touch</a:t>
            </a:r>
            <a:r>
              <a:rPr lang="en-US" dirty="0" smtClean="0"/>
              <a:t> St. </a:t>
            </a:r>
            <a:r>
              <a:rPr lang="en-US" dirty="0" err="1" smtClean="0"/>
              <a:t>Nick.olga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41.nonPoclieContentItem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son under Christmas tree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923692" y="5826369"/>
            <a:ext cx="7561385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3571" y="5712244"/>
            <a:ext cx="2074252" cy="103884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8673286" y="4833856"/>
            <a:ext cx="568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LABOR CODE.CIVILE </a:t>
            </a:r>
            <a:r>
              <a:rPr lang="en-US" dirty="0" err="1" smtClean="0"/>
              <a:t>CODE.FEDERAL.VP.GERMANY.!BSc</a:t>
            </a:r>
            <a:r>
              <a:rPr lang="en-US" dirty="0" smtClean="0"/>
              <a:t>. </a:t>
            </a:r>
          </a:p>
          <a:p>
            <a:r>
              <a:rPr lang="en-US" dirty="0" smtClean="0"/>
              <a:t>Chinse </a:t>
            </a:r>
            <a:r>
              <a:rPr lang="en-US" dirty="0" err="1" smtClean="0"/>
              <a:t>avg.nonPolcieCtxLogical</a:t>
            </a:r>
            <a:endParaRPr lang="en-US" dirty="0" smtClean="0"/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SUNG</a:t>
            </a:r>
            <a:r>
              <a:rPr lang="en-US" dirty="0" err="1" smtClean="0"/>
              <a:t>.Foster</a:t>
            </a:r>
            <a:r>
              <a:rPr lang="en-US" dirty="0" smtClean="0"/>
              <a:t> City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8759" y="4944983"/>
            <a:ext cx="3230374" cy="164460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460375" y="4763614"/>
            <a:ext cx="4217434" cy="18259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258711" y="3470105"/>
            <a:ext cx="4557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of Petaluma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gorache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navaraio:ibm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IBM Visa,</a:t>
            </a:r>
          </a:p>
          <a:p>
            <a:r>
              <a:rPr lang="en-US" dirty="0" smtClean="0"/>
              <a:t>DSM-IV-TR: </a:t>
            </a:r>
            <a:r>
              <a:rPr lang="en-US" dirty="0" err="1" smtClean="0"/>
              <a:t>Petaphil</a:t>
            </a:r>
            <a:r>
              <a:rPr lang="en-US" dirty="0" smtClean="0"/>
              <a:t> SEXUAL DISORDER </a:t>
            </a:r>
            <a:r>
              <a:rPr lang="en-US" dirty="0" err="1" smtClean="0"/>
              <a:t>petahil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60375" y="3560747"/>
            <a:ext cx="10780649" cy="11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5" y="3722520"/>
            <a:ext cx="883764" cy="89565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76" y="4646621"/>
            <a:ext cx="806635" cy="80663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65265" y="5519826"/>
            <a:ext cx="908384" cy="3848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PARKER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99559" y="5876856"/>
            <a:ext cx="1051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 Picture a Day- Face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321060" y="5470911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WW2.HEIDELBERG</a:t>
            </a:r>
            <a:endParaRPr lang="en-US" sz="800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38690" y="5696504"/>
            <a:ext cx="713824" cy="162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6" idx="0"/>
          </p:cNvCxnSpPr>
          <p:nvPr/>
        </p:nvCxnSpPr>
        <p:spPr>
          <a:xfrm>
            <a:off x="2983946" y="4944983"/>
            <a:ext cx="1846263" cy="1797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333053" y="5453256"/>
            <a:ext cx="2225219" cy="1297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2275738" y="3799648"/>
            <a:ext cx="3310455" cy="306212"/>
          </a:xfrm>
          <a:prstGeom prst="rect">
            <a:avLst/>
          </a:prstGeom>
          <a:solidFill>
            <a:srgbClr val="F612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MARSHALL.</a:t>
            </a:r>
            <a:r>
              <a:rPr lang="en-US" sz="800" strike="sngStrike" dirty="0" err="1" smtClean="0"/>
              <a:t>ibm.marx</a:t>
            </a:r>
            <a:r>
              <a:rPr lang="en-US" sz="800" strike="sngStrike" dirty="0" smtClean="0"/>
              <a:t>(visa)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4536467" y="1298334"/>
            <a:ext cx="785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UN.0.1 calc.CONSTITUTION.INT </a:t>
            </a:r>
            <a:r>
              <a:rPr lang="en-US" strike="sngStrike" dirty="0" smtClean="0"/>
              <a:t>cognitive storage </a:t>
            </a:r>
            <a:r>
              <a:rPr lang="en-US" dirty="0" err="1" smtClean="0"/>
              <a:t>CALC</a:t>
            </a:r>
            <a:r>
              <a:rPr lang="en-US" strike="sngStrike" dirty="0" err="1" smtClean="0"/>
              <a:t>.alg.processing</a:t>
            </a:r>
            <a:r>
              <a:rPr lang="en-US" strike="sngStrike" dirty="0" smtClean="0"/>
              <a:t> IGNORANCE</a:t>
            </a:r>
            <a:endParaRPr lang="en-US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376672" y="1298335"/>
            <a:ext cx="299327" cy="267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2026" y="1600102"/>
            <a:ext cx="304800" cy="364444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11722026" y="1483000"/>
            <a:ext cx="304800" cy="597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199558" y="1373774"/>
            <a:ext cx="11992441" cy="548422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78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2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75" y="4723399"/>
            <a:ext cx="2767203" cy="138579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298257" y="4157840"/>
            <a:ext cx="2224206" cy="19513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575" y="4568677"/>
            <a:ext cx="1200000" cy="1695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986527" y="2548128"/>
            <a:ext cx="865192" cy="12694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49" y="2438781"/>
            <a:ext cx="2072026" cy="137883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41782" y="1888059"/>
            <a:ext cx="13789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Wild Animal </a:t>
            </a:r>
          </a:p>
          <a:p>
            <a:r>
              <a:rPr lang="en-US" sz="800" strike="sngStrike" dirty="0" smtClean="0"/>
              <a:t>Onsite: Laura </a:t>
            </a:r>
            <a:r>
              <a:rPr lang="en-US" sz="800" strike="sngStrike" dirty="0" err="1" smtClean="0"/>
              <a:t>Coscto</a:t>
            </a:r>
            <a:endParaRPr lang="en-US" sz="800" strike="sngStrike" dirty="0" smtClean="0"/>
          </a:p>
          <a:p>
            <a:r>
              <a:rPr lang="en-US" sz="800" strike="sngStrike" dirty="0" smtClean="0"/>
              <a:t>Offsite:</a:t>
            </a:r>
            <a:endParaRPr lang="en-US" sz="8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851719" y="2011680"/>
            <a:ext cx="1756089" cy="18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36" y="2011680"/>
            <a:ext cx="2619375" cy="174307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3121152" y="1738111"/>
            <a:ext cx="268224" cy="975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7975" y="1163558"/>
            <a:ext cx="447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2010 -&gt; 2023=&gt; 13Y Document Management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438656" y="2195835"/>
            <a:ext cx="3011424" cy="987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18175" y="1604208"/>
            <a:ext cx="390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Floor, Kitchen near </a:t>
            </a:r>
            <a:r>
              <a:rPr lang="en-US" dirty="0" err="1" smtClean="0"/>
              <a:t>McCarthys</a:t>
            </a:r>
            <a:r>
              <a:rPr lang="en-US" dirty="0" smtClean="0"/>
              <a:t> Office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805" y="4198983"/>
            <a:ext cx="1009650" cy="1524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167875" y="3754755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William J. Burns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048" y="1163558"/>
            <a:ext cx="2465792" cy="246579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9253728" y="1163558"/>
            <a:ext cx="12192" cy="5590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7" idx="0"/>
          </p:cNvCxnSpPr>
          <p:nvPr/>
        </p:nvCxnSpPr>
        <p:spPr>
          <a:xfrm flipV="1">
            <a:off x="4986527" y="2548128"/>
            <a:ext cx="432596" cy="79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456764" y="4310240"/>
            <a:ext cx="2218099" cy="1912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541048" y="5811072"/>
            <a:ext cx="2736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 </a:t>
            </a:r>
            <a:r>
              <a:rPr lang="en-US" strike="sngStrike" dirty="0" smtClean="0"/>
              <a:t>Contractual </a:t>
            </a:r>
            <a:r>
              <a:rPr lang="en-US" strike="sngStrike" dirty="0" err="1" smtClean="0"/>
              <a:t>Negitoanls</a:t>
            </a:r>
            <a:r>
              <a:rPr lang="en-US" strike="sngStrike" dirty="0" smtClean="0"/>
              <a:t> from Library sleeping outside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785739" y="2438781"/>
            <a:ext cx="982015" cy="1520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257129" y="4157840"/>
            <a:ext cx="1784653" cy="410837"/>
          </a:xfrm>
          <a:prstGeom prst="rect">
            <a:avLst/>
          </a:prstGeom>
          <a:solidFill>
            <a:srgbClr val="F612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MARSHALL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5890210" y="6287773"/>
            <a:ext cx="1784653" cy="410837"/>
          </a:xfrm>
          <a:prstGeom prst="rect">
            <a:avLst/>
          </a:prstGeom>
          <a:solidFill>
            <a:srgbClr val="F612E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MARSHALL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63" y="6287773"/>
            <a:ext cx="299591" cy="34856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733477" y="6300444"/>
            <a:ext cx="692669" cy="398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489" y="4203722"/>
            <a:ext cx="451054" cy="34956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149785" y="4198983"/>
            <a:ext cx="719938" cy="33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870228" y="4157840"/>
            <a:ext cx="23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FBI:WMD:ATOMCLOCK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461059" y="6346016"/>
            <a:ext cx="23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594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50" y="2095916"/>
            <a:ext cx="695238" cy="79047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645920" y="2194560"/>
            <a:ext cx="870468" cy="5974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9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5995" y="2379226"/>
            <a:ext cx="624688" cy="590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863105" y="2288984"/>
            <a:ext cx="870468" cy="5974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443" y="2359189"/>
            <a:ext cx="768129" cy="5272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733573" y="2194560"/>
            <a:ext cx="1448027" cy="59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83936" y="2359189"/>
            <a:ext cx="472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ATOMCLOICK(</a:t>
            </a:r>
            <a:r>
              <a:rPr lang="en-US" dirty="0" err="1" smtClean="0"/>
              <a:t>tim.coldwell,Los</a:t>
            </a:r>
            <a:r>
              <a:rPr lang="en-US" dirty="0" smtClean="0"/>
              <a:t> Gatos, Cupertino)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022592" y="2543855"/>
            <a:ext cx="1121664" cy="4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5" y="1630526"/>
            <a:ext cx="1238250" cy="12382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48384" y="1968563"/>
            <a:ext cx="9339072" cy="100123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57258" y="1599231"/>
            <a:ext cx="476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Mathew:(CHECKPONT CHALIE(</a:t>
            </a:r>
            <a:r>
              <a:rPr lang="en-US" dirty="0" err="1" smtClean="0"/>
              <a:t>MARK:CPVA.</a:t>
            </a:r>
            <a:r>
              <a:rPr lang="en-US" sz="800" strike="sngStrike" dirty="0" err="1" smtClean="0"/>
              <a:t>marx.leslie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6964" y="3517895"/>
            <a:ext cx="9297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 - CPVA Foster City School HOMCEI:7 			Sung </a:t>
            </a:r>
            <a:r>
              <a:rPr lang="en-US" dirty="0" err="1" smtClean="0"/>
              <a:t>Gov.Schwaegger</a:t>
            </a:r>
            <a:r>
              <a:rPr lang="en-US" strike="sngStrike" dirty="0" smtClean="0"/>
              <a:t>(Twins)</a:t>
            </a:r>
          </a:p>
          <a:p>
            <a:r>
              <a:rPr lang="en-US" dirty="0"/>
              <a:t>Fort Myers - CPVA Foster City School </a:t>
            </a:r>
            <a:r>
              <a:rPr lang="en-US" dirty="0" smtClean="0"/>
              <a:t>HOMCEI:7			Niles 熧	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016078" y="3804472"/>
            <a:ext cx="463296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48744" y="4211103"/>
            <a:ext cx="22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000.tw.pns.ymca.</a:t>
            </a:r>
            <a:r>
              <a:rPr lang="en-US" sz="800" strike="sngStrike" dirty="0" smtClean="0"/>
              <a:t>swimlanes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633880" y="4796220"/>
            <a:ext cx="395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dirty="0" err="1" smtClean="0"/>
              <a:t>calc.alg.Cupertino</a:t>
            </a:r>
            <a:r>
              <a:rPr lang="en-US" dirty="0" smtClean="0"/>
              <a:t> 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   “</a:t>
            </a:r>
            <a:r>
              <a:rPr lang="en-US" dirty="0" err="1" smtClean="0"/>
              <a:t>aahh</a:t>
            </a:r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909441" y="4796220"/>
            <a:ext cx="304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“Founder” </a:t>
            </a:r>
            <a:r>
              <a:rPr lang="en-US" dirty="0" err="1" smtClean="0"/>
              <a:t>nonPoliceArrest.alg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260942" y="5525928"/>
            <a:ext cx="108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Gatos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149934" y="562346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637614" y="55277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Cupertino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609741" y="5257704"/>
            <a:ext cx="651201" cy="316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05783" y="5313598"/>
            <a:ext cx="8386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Calc</a:t>
            </a:r>
            <a:r>
              <a:rPr lang="en-US" sz="800" dirty="0" smtClean="0"/>
              <a:t>[].x/</a:t>
            </a:r>
            <a:r>
              <a:rPr lang="en-US" sz="800" dirty="0" err="1" smtClean="0"/>
              <a:t>y.eval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2542322" y="5817544"/>
            <a:ext cx="2698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Mathew(</a:t>
            </a:r>
            <a:r>
              <a:rPr lang="en-US" sz="800" strike="sngStrike" dirty="0" err="1" smtClean="0"/>
              <a:t>lelsei</a:t>
            </a:r>
            <a:r>
              <a:rPr lang="en-US" sz="800" strike="sngStrike" dirty="0" smtClean="0"/>
              <a:t>):</a:t>
            </a:r>
            <a:r>
              <a:rPr lang="en-US" sz="800" dirty="0" smtClean="0"/>
              <a:t> CHEKCPON CHAEIL</a:t>
            </a:r>
            <a:r>
              <a:rPr lang="en-US" sz="800" strike="sngStrike" dirty="0" smtClean="0"/>
              <a:t>(cayoulou,tim2pac)</a:t>
            </a:r>
            <a:r>
              <a:rPr lang="en-US" sz="800" dirty="0" smtClean="0"/>
              <a:t>.CPVA</a:t>
            </a:r>
            <a:endParaRPr lang="en-US" sz="800" dirty="0"/>
          </a:p>
        </p:txBody>
      </p:sp>
      <p:sp>
        <p:nvSpPr>
          <p:cNvPr id="37" name="Rectangle 36"/>
          <p:cNvSpPr/>
          <p:nvPr/>
        </p:nvSpPr>
        <p:spPr>
          <a:xfrm>
            <a:off x="1572920" y="3481307"/>
            <a:ext cx="9314536" cy="27273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457258" y="3272696"/>
            <a:ext cx="1401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Wait.nonPoliceTriggerLogical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1635984" y="4114652"/>
            <a:ext cx="9339072" cy="208104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598544" y="4165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Fort Myers - CPVA Foster City School HOMCEI:7	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010190" y="4181338"/>
            <a:ext cx="12129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杰克</a:t>
            </a:r>
            <a:endParaRPr lang="en-US" dirty="0"/>
          </a:p>
          <a:p>
            <a:r>
              <a:rPr lang="en-US" dirty="0" err="1"/>
              <a:t>Jiékè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833213" y="4151583"/>
            <a:ext cx="1211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Jake </a:t>
            </a:r>
            <a:r>
              <a:rPr lang="en-US" dirty="0" err="1" smtClean="0"/>
              <a:t>Heilos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149934" y="4336249"/>
            <a:ext cx="640242" cy="16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618010" y="4742564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 - CPVA Foster City School HOMCEI:7	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010190" y="4696659"/>
            <a:ext cx="207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Emma Helen Meiers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572920" y="3488179"/>
            <a:ext cx="10046056" cy="272737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887248" y="3149586"/>
            <a:ext cx="10865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!wait</a:t>
            </a:r>
            <a:endParaRPr lang="en-US" sz="800" dirty="0"/>
          </a:p>
        </p:txBody>
      </p:sp>
      <p:sp>
        <p:nvSpPr>
          <p:cNvPr id="50" name="Rectangle 49"/>
          <p:cNvSpPr/>
          <p:nvPr/>
        </p:nvSpPr>
        <p:spPr>
          <a:xfrm>
            <a:off x="1645920" y="5023055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 - CPVA Foster City School HOMCEI:7	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010190" y="4950818"/>
            <a:ext cx="4078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HOMICEI:STILLBORN:!LUX.VIRINGA:MARY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595" y="2008557"/>
            <a:ext cx="546772" cy="77373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696072" y="2714020"/>
            <a:ext cx="101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sz="800" strike="sngStrike" dirty="0" smtClean="0"/>
              <a:t>Level</a:t>
            </a:r>
            <a:endParaRPr lang="en-US" sz="800" strike="sngStrike" dirty="0"/>
          </a:p>
        </p:txBody>
      </p:sp>
      <p:sp>
        <p:nvSpPr>
          <p:cNvPr id="54" name="Rectangle 53"/>
          <p:cNvSpPr/>
          <p:nvPr/>
        </p:nvSpPr>
        <p:spPr>
          <a:xfrm>
            <a:off x="1548384" y="1974149"/>
            <a:ext cx="9339072" cy="100123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457542" y="4947291"/>
            <a:ext cx="6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WAR.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5" y="5021258"/>
            <a:ext cx="418966" cy="65770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7410" y="4892609"/>
            <a:ext cx="880045" cy="4196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6361436" y="4765727"/>
            <a:ext cx="847297" cy="5110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36209" y="4898335"/>
            <a:ext cx="847297" cy="51106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000902" y="6315393"/>
            <a:ext cx="2043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1984</a:t>
            </a:r>
            <a:r>
              <a:rPr lang="en-US" dirty="0" smtClean="0"/>
              <a:t> </a:t>
            </a:r>
            <a:r>
              <a:rPr lang="en-US" sz="800" strike="sngStrike" dirty="0" smtClean="0"/>
              <a:t>Waldorf </a:t>
            </a:r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).</a:t>
            </a:r>
            <a:r>
              <a:rPr lang="en-US" dirty="0" smtClean="0"/>
              <a:t>IPX </a:t>
            </a:r>
            <a:r>
              <a:rPr lang="en-US" sz="800" strike="sngStrike" dirty="0" smtClean="0"/>
              <a:t>“Anita“</a:t>
            </a:r>
          </a:p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Moodies</a:t>
            </a:r>
            <a:r>
              <a:rPr lang="en-US" sz="800" strike="sngStrike" dirty="0" smtClean="0"/>
              <a:t> Financial</a:t>
            </a:r>
            <a:endParaRPr lang="en-US" sz="8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4780360" y="6101419"/>
            <a:ext cx="2828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 </a:t>
            </a:r>
            <a:r>
              <a:rPr lang="en-US" sz="800" dirty="0" smtClean="0"/>
              <a:t>!</a:t>
            </a:r>
            <a:r>
              <a:rPr lang="en-US" sz="800" dirty="0" err="1" smtClean="0"/>
              <a:t>Micheal</a:t>
            </a:r>
            <a:r>
              <a:rPr lang="en-US" sz="800" dirty="0" smtClean="0"/>
              <a:t> Black </a:t>
            </a:r>
            <a:r>
              <a:rPr lang="en-US" sz="800" dirty="0" err="1" smtClean="0"/>
              <a:t>Moides</a:t>
            </a:r>
            <a:r>
              <a:rPr lang="en-US" sz="800" dirty="0" smtClean="0"/>
              <a:t> Abraham  (</a:t>
            </a:r>
            <a:r>
              <a:rPr lang="en-US" sz="800" dirty="0" err="1" smtClean="0"/>
              <a:t>micheal</a:t>
            </a:r>
            <a:r>
              <a:rPr lang="en-US" sz="800" dirty="0" smtClean="0"/>
              <a:t> </a:t>
            </a:r>
            <a:r>
              <a:rPr lang="en-US" sz="800" dirty="0" err="1" smtClean="0"/>
              <a:t>jackson</a:t>
            </a:r>
            <a:r>
              <a:rPr lang="en-US" sz="800" dirty="0" smtClean="0"/>
              <a:t>)</a:t>
            </a:r>
          </a:p>
          <a:p>
            <a:r>
              <a:rPr lang="en-US" dirty="0" smtClean="0"/>
              <a:t>1999 </a:t>
            </a:r>
            <a:r>
              <a:rPr lang="en-US" sz="800" strike="sngStrike" dirty="0" err="1" smtClean="0"/>
              <a:t>Micheal</a:t>
            </a:r>
            <a:endParaRPr lang="en-US" sz="800" strike="sngStrike" dirty="0" smtClean="0"/>
          </a:p>
          <a:p>
            <a:r>
              <a:rPr lang="en-US" dirty="0" smtClean="0"/>
              <a:t>2014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Jacion</a:t>
            </a:r>
            <a:r>
              <a:rPr lang="en-US" sz="800" strike="sngStrike" dirty="0" smtClean="0"/>
              <a:t> ( Jason </a:t>
            </a:r>
            <a:r>
              <a:rPr lang="en-US" sz="800" strike="sngStrike" dirty="0" err="1" smtClean="0"/>
              <a:t>Mieers</a:t>
            </a:r>
            <a:r>
              <a:rPr lang="en-US" sz="800" strike="sngStrike" dirty="0" smtClean="0"/>
              <a:t>) --</a:t>
            </a:r>
            <a:r>
              <a:rPr lang="en-US" sz="800" strike="sngStrike" dirty="0" err="1" smtClean="0"/>
              <a:t>Antoneette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519699" y="2948651"/>
            <a:ext cx="853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HOMCIDE:LUX:WALDOFL next to HOCM:LLUS:WIESLOCH next to HOMCEL:LUX:HATEHOLE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1" y="2875375"/>
            <a:ext cx="1359198" cy="55217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26229" y="3353016"/>
            <a:ext cx="13760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41.§Stalking </a:t>
            </a:r>
          </a:p>
          <a:p>
            <a:r>
              <a:rPr lang="en-US" sz="800" strike="sngStrike" dirty="0" err="1" smtClean="0"/>
              <a:t>Nachtcafe</a:t>
            </a:r>
            <a:r>
              <a:rPr lang="en-US" sz="800" strike="sngStrike" dirty="0" smtClean="0"/>
              <a:t>(TV)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8440" y="3427549"/>
            <a:ext cx="1292352" cy="234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126229" y="2781968"/>
            <a:ext cx="1095666" cy="598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7697" y="3836572"/>
            <a:ext cx="140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2001,2005 INT.IPX.ITNEURPT</a:t>
            </a:r>
            <a:br>
              <a:rPr lang="en-US" sz="800" dirty="0" smtClean="0"/>
            </a:br>
            <a:r>
              <a:rPr lang="en-US" sz="800" strike="sngStrike" dirty="0" smtClean="0"/>
              <a:t>“Valley View[]” Waldorf</a:t>
            </a:r>
          </a:p>
          <a:p>
            <a:r>
              <a:rPr lang="en-US" sz="800" strike="sngStrike" dirty="0" err="1" smtClean="0"/>
              <a:t>Mihcealls</a:t>
            </a:r>
            <a:r>
              <a:rPr lang="en-US" sz="800" strike="sngStrike" dirty="0" smtClean="0"/>
              <a:t> friend ¼-us[]</a:t>
            </a:r>
          </a:p>
          <a:p>
            <a:r>
              <a:rPr lang="en-US" sz="800" dirty="0"/>
              <a:t>v</a:t>
            </a:r>
            <a:r>
              <a:rPr lang="en-US" sz="800" dirty="0" smtClean="0"/>
              <a:t>2.FBI:KIDANPPING.1/4.brain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5090420" y="1165437"/>
            <a:ext cx="303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WAR 2001 INT.IPX.INTERUPET</a:t>
            </a:r>
          </a:p>
          <a:p>
            <a:r>
              <a:rPr lang="en-US" b="1" dirty="0" smtClean="0"/>
              <a:t>	</a:t>
            </a:r>
            <a:r>
              <a:rPr lang="en-US" sz="3600" b="1" dirty="0" smtClean="0"/>
              <a:t>9-1-1</a:t>
            </a:r>
            <a:endParaRPr lang="en-US" sz="3600" b="1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081154" y="2194560"/>
            <a:ext cx="435234" cy="34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0305613" y="1341912"/>
            <a:ext cx="1886387" cy="4631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Pinebrook</a:t>
            </a:r>
            <a:r>
              <a:rPr lang="en-US" dirty="0" smtClean="0"/>
              <a:t> Drive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1157967" y="1291282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 smtClean="0"/>
              <a:t>FBI</a:t>
            </a:r>
            <a:r>
              <a:rPr lang="en-US" sz="900" dirty="0" err="1" smtClean="0"/>
              <a:t>.</a:t>
            </a:r>
            <a:r>
              <a:rPr lang="en-US" sz="900" strike="sngStrike" dirty="0" err="1" smtClean="0"/>
              <a:t>marx</a:t>
            </a:r>
            <a:r>
              <a:rPr lang="en-US" sz="900" strike="sngStrike" dirty="0" smtClean="0"/>
              <a:t>(Woodstock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10758434" y="1433384"/>
            <a:ext cx="609782" cy="535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39895" y="1262271"/>
            <a:ext cx="1963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Pope.St.Peter.Dr</a:t>
            </a:r>
            <a:r>
              <a:rPr lang="en-US" sz="800" strike="sngStrike" dirty="0" smtClean="0"/>
              <a:t>. Dr. Prof. Jesus </a:t>
            </a:r>
            <a:r>
              <a:rPr lang="en-US" sz="800" strike="sngStrike" dirty="0" err="1" smtClean="0"/>
              <a:t>Schwarzer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189" y="1902524"/>
            <a:ext cx="1609295" cy="10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7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631745" y="5280967"/>
            <a:ext cx="20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41.INT.IPX.PENTAGON.CHRIS</a:t>
            </a:r>
            <a:r>
              <a:rPr lang="en-US" dirty="0" smtClean="0"/>
              <a:t>.♥.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808" y="2390271"/>
            <a:ext cx="876300" cy="876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8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87470" y="2390271"/>
            <a:ext cx="1740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korean</a:t>
            </a:r>
            <a:r>
              <a:rPr lang="en-US" dirty="0"/>
              <a:t> </a:t>
            </a:r>
            <a:r>
              <a:rPr lang="en-US" dirty="0" err="1"/>
              <a:t>nintnedo</a:t>
            </a:r>
            <a:r>
              <a:rPr lang="en-US" dirty="0"/>
              <a:t> 1985 </a:t>
            </a:r>
            <a:r>
              <a:rPr lang="en-US" dirty="0" err="1"/>
              <a:t>nes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24" y="2390271"/>
            <a:ext cx="1259349" cy="9432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42" y="2422497"/>
            <a:ext cx="1452507" cy="89073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107727" y="2288468"/>
            <a:ext cx="4406881" cy="8941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339439" y="2220687"/>
            <a:ext cx="6175169" cy="1246909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250878" y="1270660"/>
            <a:ext cx="11875" cy="2850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778338" y="4120738"/>
            <a:ext cx="1305917" cy="16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9524010" y="4037610"/>
            <a:ext cx="1935678" cy="8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5283" y="1626919"/>
            <a:ext cx="23751" cy="2303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831" y="2422497"/>
            <a:ext cx="541715" cy="54171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0616540" y="2390271"/>
            <a:ext cx="104502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061" y="4595753"/>
            <a:ext cx="693788" cy="103314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339439" y="4417621"/>
            <a:ext cx="8983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94410" y="4529838"/>
            <a:ext cx="9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LUKE(4)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101932" y="4899170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084255" y="4595753"/>
            <a:ext cx="1532285" cy="80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5575" y="452983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1983/4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61808" y="4899170"/>
            <a:ext cx="27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trike="sngStrike" dirty="0" err="1" smtClean="0"/>
              <a:t>deere.catapiller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1" y="5255578"/>
            <a:ext cx="1150792" cy="115079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85" y="5251284"/>
            <a:ext cx="1459353" cy="106538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427023" y="5403273"/>
            <a:ext cx="1792060" cy="121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079790" y="4347565"/>
            <a:ext cx="200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ODD.nonPoliceQOS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651850" y="6612577"/>
            <a:ext cx="8983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501795" y="5403273"/>
            <a:ext cx="1422143" cy="72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75285" y="4605647"/>
            <a:ext cx="9359672" cy="1978055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01288" y="4417621"/>
            <a:ext cx="142504" cy="48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9657" y="4841475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Automated(Voice): slight cognitive</a:t>
            </a:r>
          </a:p>
          <a:p>
            <a:r>
              <a:rPr lang="en-US" sz="800" dirty="0" smtClean="0"/>
              <a:t>Luke has better toys.</a:t>
            </a:r>
            <a:endParaRPr lang="en-US" sz="800" dirty="0"/>
          </a:p>
        </p:txBody>
      </p:sp>
      <p:cxnSp>
        <p:nvCxnSpPr>
          <p:cNvPr id="56" name="Straight Connector 55"/>
          <p:cNvCxnSpPr>
            <a:stCxn id="54" idx="1"/>
          </p:cNvCxnSpPr>
          <p:nvPr/>
        </p:nvCxnSpPr>
        <p:spPr>
          <a:xfrm flipV="1">
            <a:off x="659657" y="4899170"/>
            <a:ext cx="1679782" cy="11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59657" y="5072414"/>
            <a:ext cx="1043337" cy="120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1" idx="1"/>
          </p:cNvCxnSpPr>
          <p:nvPr/>
        </p:nvCxnSpPr>
        <p:spPr>
          <a:xfrm flipH="1" flipV="1">
            <a:off x="2079790" y="5280967"/>
            <a:ext cx="195495" cy="313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201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351" y="3218793"/>
            <a:ext cx="885321" cy="114018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167" y="1425427"/>
            <a:ext cx="711857" cy="71185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182624" y="1415546"/>
            <a:ext cx="1024128" cy="797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94387" y="1315799"/>
            <a:ext cx="1024128" cy="935199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629392" y="3035407"/>
            <a:ext cx="1321238" cy="1411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551" y="1321245"/>
            <a:ext cx="1726153" cy="88789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409295" y="1425427"/>
            <a:ext cx="1699409" cy="525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299566" y="1301787"/>
            <a:ext cx="1906673" cy="935199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07" y="3174029"/>
            <a:ext cx="489053" cy="73491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13384" y="3283354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was my daughter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221156" y="3174029"/>
            <a:ext cx="960279" cy="61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91539" y="3072538"/>
            <a:ext cx="20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!HOMICIDE:MAYOR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451" y="5938972"/>
            <a:ext cx="728504" cy="53183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706451" y="5898778"/>
            <a:ext cx="711661" cy="598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436793" y="5880412"/>
            <a:ext cx="711661" cy="598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144" y="3215980"/>
            <a:ext cx="1524000" cy="11430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113700" y="3218793"/>
            <a:ext cx="1321238" cy="1411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97433" y="2408243"/>
            <a:ext cx="329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Pope.St</a:t>
            </a:r>
            <a:r>
              <a:rPr lang="en-US" strike="sngStrike" dirty="0" smtClean="0"/>
              <a:t>. Nick[HOMICIDE:MAYOR]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4872908" y="3575694"/>
            <a:ext cx="25223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0.01 </a:t>
            </a:r>
            <a:r>
              <a:rPr lang="en-US" sz="800" strike="sngStrike" dirty="0" smtClean="0"/>
              <a:t>suspect: boyfriend </a:t>
            </a:r>
            <a:r>
              <a:rPr lang="en-US" sz="800" dirty="0" smtClean="0"/>
              <a:t>!HOCM:JEJSEU</a:t>
            </a:r>
            <a:r>
              <a:rPr lang="en-US" sz="800" strike="sngStrike" dirty="0" smtClean="0"/>
              <a:t>(long hair)</a:t>
            </a:r>
            <a:endParaRPr lang="en-US" sz="800" strike="sngStrike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815840" y="2403224"/>
            <a:ext cx="12192" cy="65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37" y="1294844"/>
            <a:ext cx="1292661" cy="86020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449540" y="2104433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marx.</a:t>
            </a:r>
            <a:r>
              <a:rPr lang="en-US" dirty="0" err="1" smtClean="0"/>
              <a:t>PRICIPAL</a:t>
            </a:r>
            <a:r>
              <a:rPr lang="en-US" dirty="0" smtClean="0"/>
              <a:t>(Koenig)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11" y="5438815"/>
            <a:ext cx="1061112" cy="79481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352288" y="5245285"/>
            <a:ext cx="541929" cy="38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8790529" y="6286142"/>
            <a:ext cx="1747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razor blades axel</a:t>
            </a:r>
          </a:p>
        </p:txBody>
      </p:sp>
      <p:pic>
        <p:nvPicPr>
          <p:cNvPr id="1026" name="Picture 2" descr="Googl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126" y="6383317"/>
            <a:ext cx="834613" cy="272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145" y="6260724"/>
            <a:ext cx="341101" cy="43674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7607808" y="6519395"/>
            <a:ext cx="32796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00099" y="6071616"/>
            <a:ext cx="24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SQ.PREA.(WW2).</a:t>
            </a:r>
            <a:r>
              <a:rPr lang="en-US" strike="sngStrike" dirty="0" smtClean="0"/>
              <a:t>”tango”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17" y="6056099"/>
            <a:ext cx="411331" cy="411331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8024310" y="6440948"/>
            <a:ext cx="32796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441233" y="5938972"/>
            <a:ext cx="1024128" cy="797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417026" y="5818542"/>
            <a:ext cx="1024128" cy="935199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78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46" y="1711890"/>
            <a:ext cx="7982316" cy="45317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45" y="1630526"/>
            <a:ext cx="1238250" cy="1238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22585" y="1559169"/>
            <a:ext cx="906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LEVEL 8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6" y="3025263"/>
            <a:ext cx="2614656" cy="1743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4133" y="492485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1:06PM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975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56" y="2037082"/>
            <a:ext cx="1093288" cy="15032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16" y="2037082"/>
            <a:ext cx="992973" cy="55606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565642" y="2168967"/>
            <a:ext cx="107060" cy="66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540" y="2037082"/>
            <a:ext cx="1045902" cy="5877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189" y="3540353"/>
            <a:ext cx="3249495" cy="16642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85112" y="3475013"/>
            <a:ext cx="3645724" cy="195201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146473" y="236319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EVIDENCE: 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5225" y="2804367"/>
            <a:ext cx="2621787" cy="147197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86704" y="2604613"/>
            <a:ext cx="190789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41.INT.IPX.PENTAGON.CHRIS.♥.</a:t>
            </a:r>
            <a:r>
              <a:rPr lang="en-US" sz="900" strike="sngStrike" dirty="0"/>
              <a:t>marx</a:t>
            </a:r>
            <a:endParaRPr lang="en-US" sz="9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918" y="3689018"/>
            <a:ext cx="1063726" cy="10637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24" y="4901409"/>
            <a:ext cx="1043420" cy="10434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34410" y="3540353"/>
            <a:ext cx="3547127" cy="1825276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6" y="4624200"/>
            <a:ext cx="2360375" cy="132181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52757" y="4597724"/>
            <a:ext cx="692428" cy="1327766"/>
          </a:xfrm>
          <a:prstGeom prst="rect">
            <a:avLst/>
          </a:prstGeom>
          <a:solidFill>
            <a:srgbClr val="D9E2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735721" y="4606037"/>
            <a:ext cx="1671490" cy="295372"/>
          </a:xfrm>
          <a:prstGeom prst="rect">
            <a:avLst/>
          </a:prstGeom>
          <a:solidFill>
            <a:srgbClr val="D9E2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79574" y="4892883"/>
            <a:ext cx="1138831" cy="1060472"/>
          </a:xfrm>
          <a:prstGeom prst="rect">
            <a:avLst/>
          </a:prstGeom>
          <a:solidFill>
            <a:srgbClr val="D9E2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46836" y="5525322"/>
            <a:ext cx="2360375" cy="410428"/>
          </a:xfrm>
          <a:prstGeom prst="rect">
            <a:avLst/>
          </a:prstGeom>
          <a:solidFill>
            <a:srgbClr val="D9E2F3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36757" y="4672286"/>
            <a:ext cx="2360375" cy="1195267"/>
          </a:xfrm>
          <a:prstGeom prst="rect">
            <a:avLst/>
          </a:prstGeom>
          <a:solidFill>
            <a:srgbClr val="D0CECE">
              <a:alpha val="67059"/>
            </a:srgbClr>
          </a:solidFill>
          <a:ln>
            <a:solidFill>
              <a:srgbClr val="000000">
                <a:alpha val="2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10458" y="4652431"/>
            <a:ext cx="2407947" cy="13800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903584" y="6077917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SIRENCE: 12:43PM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3965036" y="6255827"/>
            <a:ext cx="612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HOMICIDE:IS-A-BELL:HOMCIDE:JEUSE:HOMCIDE:TRANSVESTITE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65036" y="6148105"/>
            <a:ext cx="19094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Casue</a:t>
            </a:r>
            <a:r>
              <a:rPr lang="en-US" sz="800" strike="sngStrike" dirty="0" smtClean="0"/>
              <a:t> of Death(</a:t>
            </a:r>
            <a:r>
              <a:rPr lang="en-US" sz="800" strike="sngStrike" dirty="0" err="1" smtClean="0"/>
              <a:t>Adoph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Hilter</a:t>
            </a:r>
            <a:r>
              <a:rPr lang="en-US" sz="800" strike="sngStrike" dirty="0" smtClean="0"/>
              <a:t>): “Suicide”[]</a:t>
            </a:r>
            <a:endParaRPr lang="en-US" sz="800" strike="sngStrike" dirty="0"/>
          </a:p>
        </p:txBody>
      </p:sp>
      <p:cxnSp>
        <p:nvCxnSpPr>
          <p:cNvPr id="36" name="Straight Connector 35"/>
          <p:cNvCxnSpPr>
            <a:endCxn id="34" idx="0"/>
          </p:cNvCxnSpPr>
          <p:nvPr/>
        </p:nvCxnSpPr>
        <p:spPr>
          <a:xfrm flipV="1">
            <a:off x="4169189" y="6148105"/>
            <a:ext cx="750596" cy="145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162030" y="2014559"/>
            <a:ext cx="8094975" cy="4063358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743887" y="1692404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Call -&gt; </a:t>
            </a:r>
            <a:r>
              <a:rPr lang="en-US" sz="800" strike="sngStrike" dirty="0" err="1" smtClean="0"/>
              <a:t>tim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3151503" y="1645227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!RICE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151503" y="1729475"/>
            <a:ext cx="678391" cy="137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41115" y="6513860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Soviet union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6098481" y="6442050"/>
            <a:ext cx="485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depametn</a:t>
            </a:r>
            <a:r>
              <a:rPr lang="en-US" dirty="0"/>
              <a:t> of state </a:t>
            </a:r>
            <a:r>
              <a:rPr lang="en-US" strike="sngStrike" dirty="0"/>
              <a:t>"</a:t>
            </a:r>
            <a:r>
              <a:rPr lang="en-US" strike="sngStrike" dirty="0" err="1"/>
              <a:t>gorbachev</a:t>
            </a:r>
            <a:r>
              <a:rPr lang="en-US" strike="sngStrike" dirty="0"/>
              <a:t> </a:t>
            </a:r>
            <a:r>
              <a:rPr lang="en-US" strike="sngStrike" dirty="0" smtClean="0"/>
              <a:t>dies“ </a:t>
            </a:r>
            <a:r>
              <a:rPr lang="en-US" dirty="0" err="1" smtClean="0"/>
              <a:t>CPVA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assuemd:suicide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10035271" y="6348939"/>
            <a:ext cx="702436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August 2022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846346" y="6026162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FEDERAL.</a:t>
            </a:r>
            <a:r>
              <a:rPr lang="en-US" sz="800" strike="sngStrike" dirty="0" smtClean="0"/>
              <a:t>ibm</a:t>
            </a:r>
            <a:r>
              <a:rPr lang="en-US" dirty="0" smtClean="0"/>
              <a:t>.PREA.§187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168384" y="6144125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Int.ipx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5270296" y="1617574"/>
            <a:ext cx="2257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strike="sngStrike" dirty="0" smtClean="0"/>
              <a:t>fine</a:t>
            </a:r>
            <a:r>
              <a:rPr lang="en-US" sz="800" dirty="0" smtClean="0"/>
              <a:t> JFK(</a:t>
            </a:r>
            <a:r>
              <a:rPr lang="en-US" sz="800" strike="sngStrike" dirty="0" err="1" smtClean="0"/>
              <a:t>Calls.</a:t>
            </a:r>
            <a:r>
              <a:rPr lang="en-US" sz="800" dirty="0" err="1" smtClean="0"/>
              <a:t>NSA.nonPolcieTexasLogial.marx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7527645" y="1593619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Sw</a:t>
            </a:r>
            <a:r>
              <a:rPr lang="en-US" sz="800" dirty="0" smtClean="0"/>
              <a:t>-</a:t>
            </a:r>
            <a:r>
              <a:rPr lang="en-US" sz="800" dirty="0" err="1" smtClean="0"/>
              <a:t>de.ipx</a:t>
            </a:r>
            <a:r>
              <a:rPr lang="en-US" sz="800" dirty="0" smtClean="0"/>
              <a:t>-</a:t>
            </a:r>
            <a:r>
              <a:rPr lang="en-US" sz="800" dirty="0" err="1" smtClean="0"/>
              <a:t>sw</a:t>
            </a:r>
            <a:r>
              <a:rPr lang="en-US" sz="800" dirty="0" smtClean="0"/>
              <a:t>-us 0.1 </a:t>
            </a:r>
            <a:r>
              <a:rPr lang="en-US" sz="800" dirty="0" err="1" smtClean="0"/>
              <a:t>ext</a:t>
            </a:r>
            <a:endParaRPr lang="en-US" sz="800" dirty="0"/>
          </a:p>
        </p:txBody>
      </p:sp>
      <p:cxnSp>
        <p:nvCxnSpPr>
          <p:cNvPr id="51" name="Straight Connector 50"/>
          <p:cNvCxnSpPr>
            <a:stCxn id="48" idx="1"/>
          </p:cNvCxnSpPr>
          <p:nvPr/>
        </p:nvCxnSpPr>
        <p:spPr>
          <a:xfrm>
            <a:off x="5270296" y="1725296"/>
            <a:ext cx="3614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71466" y="1254608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ss</a:t>
            </a:r>
            <a:r>
              <a:rPr lang="en-US" dirty="0" err="1" smtClean="0"/>
              <a:t>.SCREEN</a:t>
            </a:r>
            <a:endParaRPr lang="en-US" dirty="0"/>
          </a:p>
        </p:txBody>
      </p:sp>
      <p:cxnSp>
        <p:nvCxnSpPr>
          <p:cNvPr id="54" name="Straight Connector 53"/>
          <p:cNvCxnSpPr>
            <a:stCxn id="52" idx="1"/>
            <a:endCxn id="52" idx="3"/>
          </p:cNvCxnSpPr>
          <p:nvPr/>
        </p:nvCxnSpPr>
        <p:spPr>
          <a:xfrm>
            <a:off x="7571466" y="1439274"/>
            <a:ext cx="1050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11782" y="1277603"/>
            <a:ext cx="239200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ATOMCLOIC((</a:t>
            </a:r>
            <a:r>
              <a:rPr lang="en-US" sz="1000" dirty="0" err="1" smtClean="0"/>
              <a:t>delat</a:t>
            </a:r>
            <a:r>
              <a:rPr lang="en-US" sz="1000" dirty="0" smtClean="0"/>
              <a:t>).</a:t>
            </a:r>
            <a:r>
              <a:rPr lang="en-US" sz="1000" dirty="0" err="1" smtClean="0"/>
              <a:t>calc</a:t>
            </a:r>
            <a:r>
              <a:rPr lang="en-US" sz="1000" dirty="0" smtClean="0"/>
              <a:t>).!SCREEN.1D8723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9391292" y="1456911"/>
            <a:ext cx="16610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LEVEL: </a:t>
            </a:r>
            <a:r>
              <a:rPr lang="en-US" sz="800" dirty="0" smtClean="0"/>
              <a:t>0.1 </a:t>
            </a:r>
            <a:r>
              <a:rPr lang="en-US" sz="800" dirty="0" err="1" smtClean="0"/>
              <a:t>Pope.St</a:t>
            </a:r>
            <a:r>
              <a:rPr lang="en-US" sz="800" dirty="0" smtClean="0"/>
              <a:t>. </a:t>
            </a:r>
            <a:r>
              <a:rPr lang="en-US" sz="800" dirty="0" err="1" smtClean="0"/>
              <a:t>Nick.”The</a:t>
            </a:r>
            <a:r>
              <a:rPr lang="en-US" sz="800" dirty="0" smtClean="0"/>
              <a:t> Face”</a:t>
            </a:r>
            <a:endParaRPr lang="en-US" sz="800" dirty="0"/>
          </a:p>
        </p:txBody>
      </p:sp>
      <p:cxnSp>
        <p:nvCxnSpPr>
          <p:cNvPr id="58" name="Straight Connector 57"/>
          <p:cNvCxnSpPr>
            <a:stCxn id="56" idx="3"/>
          </p:cNvCxnSpPr>
          <p:nvPr/>
        </p:nvCxnSpPr>
        <p:spPr>
          <a:xfrm flipH="1">
            <a:off x="10527957" y="1564633"/>
            <a:ext cx="524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049" y="2527636"/>
            <a:ext cx="620481" cy="43053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167" y="3983068"/>
            <a:ext cx="620481" cy="43053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095" y="5472880"/>
            <a:ext cx="620481" cy="43053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9049" y="5953355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MLK</a:t>
            </a:r>
            <a:r>
              <a:rPr lang="en-US" sz="800" strike="sngStrike" dirty="0" smtClean="0"/>
              <a:t>(tom)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638234" y="6184628"/>
            <a:ext cx="27735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nonPolciRadioSelectorLogical.nonPocleHome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tom;church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2" y="4563111"/>
            <a:ext cx="1139106" cy="7649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3" y="1692404"/>
            <a:ext cx="1171595" cy="77964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6386" y="2423426"/>
            <a:ext cx="712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strike="sngStrike" dirty="0" err="1" smtClean="0"/>
              <a:t>ibm.hr.grand</a:t>
            </a:r>
            <a:r>
              <a:rPr lang="en-US" sz="800" strike="sngStrike" dirty="0" smtClean="0"/>
              <a:t> dragon at </a:t>
            </a:r>
            <a:r>
              <a:rPr lang="en-US" sz="800" dirty="0" smtClean="0"/>
              <a:t>0.0 </a:t>
            </a:r>
            <a:r>
              <a:rPr lang="en-US" sz="800" strike="sngStrike" dirty="0" err="1" smtClean="0"/>
              <a:t>acutally</a:t>
            </a:r>
            <a:r>
              <a:rPr lang="en-US" sz="800" strike="sngStrike" dirty="0" smtClean="0"/>
              <a:t> sleep outside</a:t>
            </a:r>
            <a:endParaRPr lang="en-US" sz="800" strike="sngStrike" dirty="0"/>
          </a:p>
        </p:txBody>
      </p:sp>
      <p:cxnSp>
        <p:nvCxnSpPr>
          <p:cNvPr id="70" name="Straight Connector 69"/>
          <p:cNvCxnSpPr>
            <a:endCxn id="68" idx="0"/>
          </p:cNvCxnSpPr>
          <p:nvPr/>
        </p:nvCxnSpPr>
        <p:spPr>
          <a:xfrm flipV="1">
            <a:off x="25400" y="2423426"/>
            <a:ext cx="387474" cy="53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77800" y="2575826"/>
            <a:ext cx="387474" cy="5347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23" y="3228478"/>
            <a:ext cx="1041655" cy="693174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-59622" y="3859422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FORT.INTERUTPS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84134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2" y="1357732"/>
            <a:ext cx="1590675" cy="28765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69285" y="1888177"/>
            <a:ext cx="2382674" cy="1401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313216" y="1848026"/>
            <a:ext cx="8542139" cy="40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3216" y="2497103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11282" y="2265133"/>
            <a:ext cx="4009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To: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4220604" y="2255502"/>
            <a:ext cx="1944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FBI:WHITE:COLOAR:TECHNOLOGY:1D8723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911282" y="1998518"/>
            <a:ext cx="13356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From: Dublin City, Police</a:t>
            </a:r>
            <a:endParaRPr lang="en-US" sz="900" dirty="0"/>
          </a:p>
        </p:txBody>
      </p:sp>
      <p:pic>
        <p:nvPicPr>
          <p:cNvPr id="18" name="Picture 17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57" y="2084170"/>
            <a:ext cx="442454" cy="2903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13216" y="18055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928798" y="1951396"/>
            <a:ext cx="6129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HOMICIDE:IS-A-BELL:HOMCIDE:JEUSE:HOMCIDE:TRANSVESTITE</a:t>
            </a:r>
            <a:endParaRPr lang="en-US" dirty="0"/>
          </a:p>
        </p:txBody>
      </p:sp>
      <p:pic>
        <p:nvPicPr>
          <p:cNvPr id="21" name="Picture 20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57" y="2783597"/>
            <a:ext cx="442454" cy="29036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22750" y="1315502"/>
            <a:ext cx="1911124" cy="2961009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11766" y="2738699"/>
            <a:ext cx="1542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8/9/2023 12:59PM</a:t>
            </a:r>
            <a:endParaRPr lang="en-US" sz="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313215" y="3289465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40" y="4394345"/>
            <a:ext cx="477734" cy="47773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030681" y="4445461"/>
            <a:ext cx="886535" cy="426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78878" y="3586348"/>
            <a:ext cx="328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CPVA.Gorbachev</a:t>
            </a:r>
            <a:r>
              <a:rPr lang="en-US" dirty="0" smtClean="0"/>
              <a:t>(FOX NETWORK)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21" y="3536945"/>
            <a:ext cx="544882" cy="54488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246904" y="3771014"/>
            <a:ext cx="3540836" cy="3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367647" y="3722016"/>
            <a:ext cx="3467595" cy="150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34457" y="4174187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86" y="3638161"/>
            <a:ext cx="442454" cy="29036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71451" y="3293489"/>
            <a:ext cx="2980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Church !Mr. Fox, Family </a:t>
            </a:r>
            <a:r>
              <a:rPr lang="en-US" sz="800" dirty="0" err="1" smtClean="0"/>
              <a:t>Constituion</a:t>
            </a:r>
            <a:r>
              <a:rPr lang="en-US" sz="800" dirty="0" smtClean="0"/>
              <a:t> Data, </a:t>
            </a:r>
            <a:r>
              <a:rPr lang="en-US" sz="800" strike="sngStrike" dirty="0" smtClean="0"/>
              <a:t>Gorbachev, Soviet Union</a:t>
            </a:r>
          </a:p>
          <a:p>
            <a:r>
              <a:rPr lang="en-US" sz="800" strike="sngStrike" dirty="0" smtClean="0"/>
              <a:t>The people walking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6165367" y="3352684"/>
            <a:ext cx="2669875" cy="143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364669" y="3444815"/>
            <a:ext cx="2669875" cy="143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246904" y="3289465"/>
            <a:ext cx="572005" cy="24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215" y="4341124"/>
            <a:ext cx="442454" cy="2903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94" y="3523533"/>
            <a:ext cx="394831" cy="4321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721" y="3565129"/>
            <a:ext cx="477773" cy="40525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9440883" y="3722016"/>
            <a:ext cx="162692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884401" y="3381825"/>
            <a:ext cx="10682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First 3-D in space; Marketing Idea </a:t>
            </a:r>
            <a:r>
              <a:rPr lang="en-US" sz="800" strike="sngStrike" dirty="0" err="1"/>
              <a:t>Lanugage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Contepts</a:t>
            </a:r>
            <a:r>
              <a:rPr lang="en-US" sz="800" strike="sngStrike" dirty="0"/>
              <a:t>, seat 5905-Building G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45693" y="3305161"/>
            <a:ext cx="953374" cy="62336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0920424" y="3291253"/>
            <a:ext cx="1040390" cy="818159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440883" y="3295085"/>
            <a:ext cx="1399350" cy="818159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845251" y="3124398"/>
            <a:ext cx="12522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V2.FBI:KIDNAPPIGN.CPVA</a:t>
            </a:r>
          </a:p>
          <a:p>
            <a:r>
              <a:rPr lang="en-US" dirty="0" smtClean="0"/>
              <a:t>.</a:t>
            </a:r>
            <a:r>
              <a:rPr lang="en-US" strike="sngStrike" dirty="0" smtClean="0"/>
              <a:t>Studio</a:t>
            </a:r>
            <a:endParaRPr lang="en-US" strike="sngStrike" dirty="0"/>
          </a:p>
        </p:txBody>
      </p:sp>
      <p:sp>
        <p:nvSpPr>
          <p:cNvPr id="55" name="Isosceles Triangle 54"/>
          <p:cNvSpPr/>
          <p:nvPr/>
        </p:nvSpPr>
        <p:spPr>
          <a:xfrm>
            <a:off x="11169479" y="3700332"/>
            <a:ext cx="433516" cy="25534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1356410" y="3560573"/>
            <a:ext cx="302661" cy="2593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1087244" y="3557520"/>
            <a:ext cx="659002" cy="3096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250" y="4222198"/>
            <a:ext cx="606437" cy="40429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961241" y="4219475"/>
            <a:ext cx="1816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From: </a:t>
            </a:r>
            <a:r>
              <a:rPr lang="en-US" sz="900" dirty="0" smtClean="0"/>
              <a:t>Fort Worth Police</a:t>
            </a:r>
          </a:p>
          <a:p>
            <a:r>
              <a:rPr lang="en-US" sz="900" dirty="0" smtClean="0"/>
              <a:t>To: Michigan University Police SVU</a:t>
            </a:r>
            <a:endParaRPr lang="en-US" sz="900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296986" y="4759639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57" y="4234591"/>
            <a:ext cx="477187" cy="477187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39914" y="4287795"/>
            <a:ext cx="376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oj5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386" y="4181550"/>
            <a:ext cx="555882" cy="56514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0602097" y="2954143"/>
            <a:ext cx="1589903" cy="1440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6165367" y="3124398"/>
            <a:ext cx="4436730" cy="137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457" y="4887884"/>
            <a:ext cx="442454" cy="29036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3356928" y="5429840"/>
            <a:ext cx="8542139" cy="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088717" y="2537053"/>
            <a:ext cx="359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V2.FBI:KIDNAPPIGN.CPVA.ext.</a:t>
            </a:r>
          </a:p>
          <a:p>
            <a:r>
              <a:rPr lang="en-US" dirty="0" err="1" smtClean="0"/>
              <a:t>VIRAING.MARY.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(who is god) </a:t>
            </a:r>
            <a:r>
              <a:rPr lang="en-US" sz="800" strike="sngStrike" dirty="0" err="1" smtClean="0"/>
              <a:t>deinfe</a:t>
            </a:r>
            <a:r>
              <a:rPr lang="en-US" sz="800" strike="sngStrike" dirty="0" smtClean="0"/>
              <a:t> studio(</a:t>
            </a:r>
            <a:r>
              <a:rPr lang="en-US" sz="800" strike="sngStrike" dirty="0" err="1" smtClean="0"/>
              <a:t>remote.logical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930542" y="5178244"/>
            <a:ext cx="18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Michal Gorbachev</a:t>
            </a:r>
            <a:endParaRPr lang="en-US" strike="sngStrike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162432" y="5362910"/>
            <a:ext cx="754784" cy="6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2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8342812" y="1299640"/>
            <a:ext cx="442429" cy="2998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505" name="Rectangle 21504"/>
          <p:cNvSpPr/>
          <p:nvPr/>
        </p:nvSpPr>
        <p:spPr>
          <a:xfrm>
            <a:off x="5900157" y="5932493"/>
            <a:ext cx="442429" cy="2998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265226" y="3537809"/>
            <a:ext cx="322720" cy="3970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256617"/>
            <a:ext cx="6204910" cy="3416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469" y="4041555"/>
            <a:ext cx="3332664" cy="1922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51837" y="2261265"/>
            <a:ext cx="2786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Florian live 5 minutes from City Hall in </a:t>
            </a:r>
            <a:r>
              <a:rPr lang="en-US" sz="1000" dirty="0" err="1" smtClean="0"/>
              <a:t>Linkenheim</a:t>
            </a:r>
            <a:r>
              <a:rPr lang="en-US" sz="1000" dirty="0" smtClean="0"/>
              <a:t> and 2 seconds from Cupertino on the Internet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7160821" y="1970035"/>
            <a:ext cx="262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ATOMBOMB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0069118" y="2251981"/>
            <a:ext cx="787555" cy="7483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477785" y="2302669"/>
            <a:ext cx="152115" cy="32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938205" y="1970035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1:12PM</a:t>
            </a:r>
            <a:endParaRPr lang="en-US" sz="800" dirty="0"/>
          </a:p>
        </p:txBody>
      </p:sp>
      <p:cxnSp>
        <p:nvCxnSpPr>
          <p:cNvPr id="17" name="Straight Arrow Connector 16"/>
          <p:cNvCxnSpPr>
            <a:endCxn id="12" idx="6"/>
          </p:cNvCxnSpPr>
          <p:nvPr/>
        </p:nvCxnSpPr>
        <p:spPr>
          <a:xfrm flipV="1">
            <a:off x="10462896" y="2626140"/>
            <a:ext cx="393777" cy="32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0432066" y="2626139"/>
            <a:ext cx="45719" cy="66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7975" y="4917989"/>
            <a:ext cx="186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MONOPOLOY.GAS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483" y="5287320"/>
            <a:ext cx="2600990" cy="146305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7919" y="4673454"/>
            <a:ext cx="416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PENTAONG.GAS.TICKETS.LARY “</a:t>
            </a:r>
            <a:r>
              <a:rPr lang="en-US" strike="sngStrike" dirty="0" smtClean="0"/>
              <a:t>I need gas”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94675" y="5453639"/>
            <a:ext cx="198208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1D8723.PREA.§187</a:t>
            </a:r>
          </a:p>
          <a:p>
            <a:r>
              <a:rPr lang="en-US" sz="800" strike="sngStrike" dirty="0" smtClean="0"/>
              <a:t>People finding my </a:t>
            </a:r>
            <a:r>
              <a:rPr lang="en-US" sz="800" strike="sngStrike" dirty="0" err="1" smtClean="0"/>
              <a:t>my</a:t>
            </a:r>
            <a:r>
              <a:rPr lang="en-US" sz="800" strike="sngStrike" dirty="0" smtClean="0"/>
              <a:t> ass and family ass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[x] no </a:t>
            </a:r>
            <a:r>
              <a:rPr lang="en-US" sz="800" strike="sngStrike" dirty="0" smtClean="0"/>
              <a:t>any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277918" y="5209104"/>
            <a:ext cx="4998417" cy="1546936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028263" y="4734237"/>
            <a:ext cx="10470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  <a:r>
              <a:rPr lang="en-US" sz="800" strike="sngStrike" dirty="0" smtClean="0"/>
              <a:t>!fag</a:t>
            </a:r>
          </a:p>
          <a:p>
            <a:r>
              <a:rPr lang="en-US" sz="800" dirty="0" err="1" smtClean="0"/>
              <a:t>Polcie</a:t>
            </a:r>
            <a:r>
              <a:rPr lang="en-US" sz="800" dirty="0" smtClean="0"/>
              <a:t> </a:t>
            </a:r>
            <a:r>
              <a:rPr lang="en-US" sz="800" dirty="0" err="1" smtClean="0"/>
              <a:t>Sirent</a:t>
            </a:r>
            <a:r>
              <a:rPr lang="en-US" sz="800" dirty="0" smtClean="0"/>
              <a:t> 1:33PM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968521" y="4600383"/>
            <a:ext cx="870381" cy="55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265226" y="4917989"/>
            <a:ext cx="1163782" cy="369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52062" y="5453639"/>
            <a:ext cx="378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SQ.!</a:t>
            </a:r>
            <a:r>
              <a:rPr lang="en-US" dirty="0" err="1" smtClean="0"/>
              <a:t>HOMCE:MAYOR.</a:t>
            </a:r>
            <a:r>
              <a:rPr lang="en-US" sz="800" strike="sngStrike" dirty="0" err="1" smtClean="0"/>
              <a:t>apple.money.division.marx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hellsangles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733" y="4484676"/>
            <a:ext cx="1208259" cy="74198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897526" y="4488260"/>
            <a:ext cx="1695280" cy="6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171310" y="4442878"/>
            <a:ext cx="1695280" cy="63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745166" y="3719384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aws:blog</a:t>
            </a:r>
            <a:endParaRPr lang="en-US" sz="800" strike="sngStrike" dirty="0"/>
          </a:p>
        </p:txBody>
      </p:sp>
      <p:cxnSp>
        <p:nvCxnSpPr>
          <p:cNvPr id="44" name="Straight Arrow Connector 43"/>
          <p:cNvCxnSpPr>
            <a:stCxn id="41" idx="2"/>
          </p:cNvCxnSpPr>
          <p:nvPr/>
        </p:nvCxnSpPr>
        <p:spPr>
          <a:xfrm flipH="1">
            <a:off x="10745166" y="3934828"/>
            <a:ext cx="353623" cy="66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674039" y="3679808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nonPOliceQOS.status</a:t>
            </a:r>
            <a:endParaRPr lang="en-US" sz="800" dirty="0"/>
          </a:p>
        </p:txBody>
      </p:sp>
      <p:sp>
        <p:nvSpPr>
          <p:cNvPr id="46" name="Rectangle 45"/>
          <p:cNvSpPr/>
          <p:nvPr/>
        </p:nvSpPr>
        <p:spPr>
          <a:xfrm>
            <a:off x="10003733" y="4380478"/>
            <a:ext cx="1589073" cy="906842"/>
          </a:xfrm>
          <a:prstGeom prst="rect">
            <a:avLst/>
          </a:prstGeom>
          <a:solidFill>
            <a:srgbClr val="E7E6E6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7987469" y="2879124"/>
            <a:ext cx="909396" cy="84026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139689" y="3225910"/>
            <a:ext cx="12057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St. Nick</a:t>
            </a:r>
          </a:p>
          <a:p>
            <a:r>
              <a:rPr lang="en-US" sz="800" strike="sngStrike" dirty="0" smtClean="0"/>
              <a:t>FROM</a:t>
            </a:r>
          </a:p>
          <a:p>
            <a:r>
              <a:rPr lang="en-US" sz="800" dirty="0" smtClean="0"/>
              <a:t>!HOMCE:LUX:HATEHOLE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8509798" y="2766596"/>
            <a:ext cx="260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HOMICIDE:LUX:WALDORF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(County of </a:t>
            </a:r>
            <a:r>
              <a:rPr lang="en-US" sz="800" strike="sngStrike" dirty="0" err="1" smtClean="0"/>
              <a:t>Kraichtal</a:t>
            </a:r>
            <a:r>
              <a:rPr lang="en-US" sz="800" strike="sngStrike" dirty="0" smtClean="0"/>
              <a:t>)  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8777127" y="2931744"/>
            <a:ext cx="3401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October 3</a:t>
            </a:r>
            <a:r>
              <a:rPr lang="en-US" baseline="30000" dirty="0" smtClean="0"/>
              <a:t>rd</a:t>
            </a:r>
            <a:r>
              <a:rPr lang="en-US" dirty="0" smtClean="0"/>
              <a:t>, 1990, Nov 1990 </a:t>
            </a:r>
            <a:r>
              <a:rPr lang="en-US" sz="800" strike="sngStrike" dirty="0" smtClean="0"/>
              <a:t>soviet union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8742578" y="3000298"/>
            <a:ext cx="1261155" cy="75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611089" y="2603942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dirty="0" smtClean="0"/>
              <a:t> !FEDEARAL:HOLIDAY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710458" y="2879125"/>
            <a:ext cx="5481542" cy="6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1" idx="1"/>
          </p:cNvCxnSpPr>
          <p:nvPr/>
        </p:nvCxnSpPr>
        <p:spPr>
          <a:xfrm flipV="1">
            <a:off x="8777127" y="3112827"/>
            <a:ext cx="1291991" cy="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966408" y="5862996"/>
            <a:ext cx="2285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x/y</a:t>
            </a:r>
            <a:r>
              <a:rPr lang="en-US" dirty="0"/>
              <a:t> !FEDEARAL:HOLIDAY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343134" y="6405273"/>
            <a:ext cx="3153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Presidnet</a:t>
            </a:r>
            <a:r>
              <a:rPr lang="en-US" sz="800" dirty="0" smtClean="0"/>
              <a:t> Reagan October 3</a:t>
            </a:r>
            <a:r>
              <a:rPr lang="en-US" sz="800" baseline="30000" dirty="0" smtClean="0"/>
              <a:t>rd</a:t>
            </a:r>
            <a:r>
              <a:rPr lang="en-US" sz="800" dirty="0" smtClean="0"/>
              <a:t> w/o </a:t>
            </a:r>
            <a:r>
              <a:rPr lang="en-US" sz="800" dirty="0" err="1" smtClean="0"/>
              <a:t>Presignt</a:t>
            </a:r>
            <a:r>
              <a:rPr lang="en-US" sz="800" dirty="0" smtClean="0"/>
              <a:t> </a:t>
            </a:r>
            <a:r>
              <a:rPr lang="en-US" sz="800" dirty="0" err="1" smtClean="0"/>
              <a:t>Reagaon</a:t>
            </a:r>
            <a:r>
              <a:rPr lang="en-US" sz="800" dirty="0" smtClean="0"/>
              <a:t> –Angel Merkel 40Y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6611089" y="6307471"/>
            <a:ext cx="1757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REPULICAN ( CDU – Union; 40Y) Angel</a:t>
            </a:r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5900185" y="5938139"/>
            <a:ext cx="47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a</a:t>
            </a:r>
            <a:r>
              <a:rPr lang="en-US" b="1" dirty="0" err="1" smtClean="0">
                <a:solidFill>
                  <a:schemeClr val="bg1"/>
                </a:solidFill>
              </a:rPr>
              <a:t>.D</a:t>
            </a:r>
            <a:r>
              <a:rPr lang="en-US" dirty="0" smtClean="0"/>
              <a:t> FEDERL VICE PRESIDENT NAME CHANGE</a:t>
            </a:r>
            <a:r>
              <a:rPr lang="en-US" sz="800" strike="sngStrike" dirty="0" smtClean="0"/>
              <a:t>(free pizza)</a:t>
            </a:r>
            <a:endParaRPr lang="en-US" sz="800" strike="sngStrike" dirty="0"/>
          </a:p>
        </p:txBody>
      </p:sp>
      <p:sp>
        <p:nvSpPr>
          <p:cNvPr id="21504" name="TextBox 21503"/>
          <p:cNvSpPr txBox="1"/>
          <p:nvPr/>
        </p:nvSpPr>
        <p:spPr>
          <a:xfrm>
            <a:off x="10381641" y="6038268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visa.lee.nomen</a:t>
            </a:r>
            <a:r>
              <a:rPr lang="en-US" sz="800" strike="sngStrike" dirty="0" smtClean="0"/>
              <a:t> cloture. Server)</a:t>
            </a:r>
            <a:endParaRPr lang="en-US" sz="800" strike="sngStrike" dirty="0"/>
          </a:p>
        </p:txBody>
      </p:sp>
      <p:cxnSp>
        <p:nvCxnSpPr>
          <p:cNvPr id="21508" name="Straight Connector 21507"/>
          <p:cNvCxnSpPr/>
          <p:nvPr/>
        </p:nvCxnSpPr>
        <p:spPr>
          <a:xfrm flipV="1">
            <a:off x="5904773" y="5836151"/>
            <a:ext cx="442429" cy="492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21508"/>
          <p:cNvSpPr txBox="1"/>
          <p:nvPr/>
        </p:nvSpPr>
        <p:spPr>
          <a:xfrm>
            <a:off x="7151837" y="1256617"/>
            <a:ext cx="1638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PETERSSON </a:t>
            </a:r>
            <a:r>
              <a:rPr lang="en-US" dirty="0" err="1" smtClean="0">
                <a:solidFill>
                  <a:schemeClr val="bg1"/>
                </a:solidFill>
              </a:rPr>
              <a:t>a.D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511" name="Straight Connector 21510"/>
          <p:cNvCxnSpPr/>
          <p:nvPr/>
        </p:nvCxnSpPr>
        <p:spPr>
          <a:xfrm>
            <a:off x="6852062" y="1647778"/>
            <a:ext cx="5109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13" name="Straight Connector 21512"/>
          <p:cNvCxnSpPr/>
          <p:nvPr/>
        </p:nvCxnSpPr>
        <p:spPr>
          <a:xfrm>
            <a:off x="7028263" y="1449557"/>
            <a:ext cx="1398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749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90" y="1300966"/>
            <a:ext cx="2428875" cy="3724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941" y="1636830"/>
            <a:ext cx="1706397" cy="137006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283730" y="1300966"/>
            <a:ext cx="2038900" cy="3776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706941" y="1513863"/>
            <a:ext cx="1890794" cy="1493031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79174" y="1589429"/>
            <a:ext cx="2345377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CHART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61361" y="1861981"/>
            <a:ext cx="2363190" cy="11982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INTERUPTS.!AVABILTIY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36374" y="3420094"/>
            <a:ext cx="1988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CPVA.(delta).</a:t>
            </a:r>
            <a:r>
              <a:rPr lang="en-US" strike="sngStrike" dirty="0" smtClean="0"/>
              <a:t>Status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36038" y="1182831"/>
            <a:ext cx="1069563" cy="3703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75761" y="4965359"/>
            <a:ext cx="198002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KING:FBI:CAR(ford)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VP GERMANY</a:t>
            </a:r>
          </a:p>
          <a:p>
            <a:r>
              <a:rPr lang="en-US" sz="900" strike="sngStrike" dirty="0" smtClean="0"/>
              <a:t>Angle </a:t>
            </a:r>
            <a:r>
              <a:rPr lang="en-US" sz="900" strike="sngStrike" dirty="0" err="1" smtClean="0"/>
              <a:t>mekerl</a:t>
            </a:r>
            <a:r>
              <a:rPr lang="en-US" sz="900" strike="sngStrike" dirty="0" smtClean="0"/>
              <a:t> spy</a:t>
            </a:r>
            <a:endParaRPr lang="en-US" sz="9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863" y="5202140"/>
            <a:ext cx="397799" cy="29796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2099995" y="5077355"/>
            <a:ext cx="337675" cy="547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84090" y="5130773"/>
            <a:ext cx="717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601" y="4913686"/>
            <a:ext cx="2316658" cy="125327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341423" y="5082007"/>
            <a:ext cx="614367" cy="16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283730" y="1155216"/>
            <a:ext cx="0" cy="5702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391" y="1536156"/>
            <a:ext cx="1870693" cy="140843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863938" y="1525564"/>
            <a:ext cx="1733797" cy="13030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778116" y="1513862"/>
            <a:ext cx="1890794" cy="1493031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327" y="1290873"/>
            <a:ext cx="1010011" cy="101001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239" y="2410083"/>
            <a:ext cx="1010011" cy="1010011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024239" y="1151448"/>
            <a:ext cx="26388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SQ.HOMICIDE:SUNSTROKE</a:t>
            </a:r>
            <a:r>
              <a:rPr lang="en-US" sz="800" strike="sngStrike" dirty="0" err="1" smtClean="0"/>
              <a:t>.gohoe</a:t>
            </a:r>
            <a:r>
              <a:rPr lang="en-US" sz="800" strike="sngStrike" dirty="0" smtClean="0"/>
              <a:t>(who is god?(Hebrew)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078327" y="1318934"/>
            <a:ext cx="1010011" cy="88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880" y="1259860"/>
            <a:ext cx="659744" cy="42954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096000" y="4381995"/>
            <a:ext cx="472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TERMAINOT:JOSPHE spy </a:t>
            </a:r>
            <a:r>
              <a:rPr lang="en-US" dirty="0" err="1" smtClean="0"/>
              <a:t>ddr</a:t>
            </a:r>
            <a:r>
              <a:rPr lang="en-US" dirty="0" smtClean="0"/>
              <a:t> for PAUL ford </a:t>
            </a:r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8098971" y="4566661"/>
            <a:ext cx="1092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725891" y="4566661"/>
            <a:ext cx="62939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142624" y="3336966"/>
            <a:ext cx="520479" cy="58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283729" y="108061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984379" y="2015935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Making of Thriller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74" y="1385672"/>
            <a:ext cx="2027536" cy="202753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60" y="1474633"/>
            <a:ext cx="2564751" cy="2564751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0" y="1746119"/>
            <a:ext cx="1409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Making of Republican Dr. Rice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4184" y="6054304"/>
            <a:ext cx="410183" cy="410183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3912965" y="6027188"/>
            <a:ext cx="1062796" cy="596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322630" y="607174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212757" y="6012805"/>
            <a:ext cx="1735495" cy="610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434586" y="1302730"/>
            <a:ext cx="10782814" cy="5364864"/>
          </a:xfrm>
          <a:prstGeom prst="rect">
            <a:avLst/>
          </a:prstGeom>
          <a:solidFill>
            <a:srgbClr val="D9E2F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554367" y="1259860"/>
            <a:ext cx="588257" cy="29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09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531" y="1239241"/>
            <a:ext cx="2856857" cy="429309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954099" y="2574673"/>
            <a:ext cx="442429" cy="2998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679198" y="2574673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54099" y="2539925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a.D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071379" y="4123386"/>
            <a:ext cx="442429" cy="2998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796478" y="4123386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071379" y="4088638"/>
            <a:ext cx="495649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a.D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36293" y="476568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FREE; Mohamed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27" y="4835025"/>
            <a:ext cx="535376" cy="299995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10" idx="1"/>
          </p:cNvCxnSpPr>
          <p:nvPr/>
        </p:nvCxnSpPr>
        <p:spPr>
          <a:xfrm>
            <a:off x="6836293" y="4950354"/>
            <a:ext cx="2483709" cy="34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679198" y="4123386"/>
            <a:ext cx="637450" cy="500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822045" y="2192313"/>
            <a:ext cx="779252" cy="78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903531" y="3053730"/>
            <a:ext cx="442429" cy="2998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649991" y="3016455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903531" y="3018982"/>
            <a:ext cx="49564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a.D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5782624" y="2657777"/>
            <a:ext cx="779252" cy="78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575730" y="2874508"/>
            <a:ext cx="991298" cy="708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5900" y="1830615"/>
            <a:ext cx="3393783" cy="186110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2681416" y="4273303"/>
            <a:ext cx="3248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ss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apple.tango.windows.engineer.call</a:t>
            </a:r>
            <a:r>
              <a:rPr lang="en-US" sz="800" strike="sngStrike" dirty="0" smtClean="0"/>
              <a:t> you with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521676" y="4273303"/>
            <a:ext cx="333632" cy="35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046" y="4682760"/>
            <a:ext cx="765853" cy="522535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3039762" y="4579238"/>
            <a:ext cx="2610229" cy="555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81297" y="5345485"/>
            <a:ext cx="715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CPVA.§Assault</a:t>
            </a:r>
            <a:r>
              <a:rPr lang="en-US" dirty="0" smtClean="0"/>
              <a:t> </a:t>
            </a:r>
            <a:r>
              <a:rPr lang="en-US" strike="sngStrike" dirty="0" err="1" smtClean="0"/>
              <a:t>Loglca</a:t>
            </a:r>
            <a:r>
              <a:rPr lang="en-US" dirty="0" smtClean="0"/>
              <a:t> INTERNET PAYMENT </a:t>
            </a:r>
            <a:r>
              <a:rPr lang="en-US" strike="sngStrike" dirty="0" err="1" smtClean="0"/>
              <a:t>ford,Robert</a:t>
            </a:r>
            <a:r>
              <a:rPr lang="en-US" strike="sngStrike" dirty="0" smtClean="0"/>
              <a:t> “Circuit Breaker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688492" y="5949305"/>
            <a:ext cx="70968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ATARI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081675" y="5982547"/>
            <a:ext cx="76495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sp>
        <p:nvSpPr>
          <p:cNvPr id="90" name="Lightning Bolt 89"/>
          <p:cNvSpPr/>
          <p:nvPr/>
        </p:nvSpPr>
        <p:spPr>
          <a:xfrm>
            <a:off x="4353358" y="6012292"/>
            <a:ext cx="683502" cy="24335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00" y="5982547"/>
            <a:ext cx="481349" cy="342011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5997923" y="5949305"/>
            <a:ext cx="577807" cy="53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856121" y="5845780"/>
            <a:ext cx="577807" cy="5379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894" y="6281693"/>
            <a:ext cx="309789" cy="309789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4559328" y="5845780"/>
            <a:ext cx="904823" cy="85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711728" y="5998180"/>
            <a:ext cx="904823" cy="85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3539467" y="5837870"/>
            <a:ext cx="904823" cy="85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970249" y="6388415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&gt; 2005 Remote Facebook Control</a:t>
            </a:r>
          </a:p>
          <a:p>
            <a:r>
              <a:rPr lang="en-US" sz="800" strike="sngStrike" dirty="0" smtClean="0"/>
              <a:t>&lt;2005 Dr. Dieter </a:t>
            </a:r>
            <a:r>
              <a:rPr lang="en-US" sz="800" strike="sngStrike" dirty="0" err="1" smtClean="0"/>
              <a:t>Zecher</a:t>
            </a:r>
            <a:r>
              <a:rPr lang="en-US" sz="800" strike="sngStrike" dirty="0" smtClean="0"/>
              <a:t> Control</a:t>
            </a:r>
            <a:endParaRPr lang="en-US" sz="800" strike="sngStrike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4559328" y="6318637"/>
            <a:ext cx="791148" cy="370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4559328" y="5714817"/>
            <a:ext cx="2016402" cy="2344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95" idx="0"/>
          </p:cNvCxnSpPr>
          <p:nvPr/>
        </p:nvCxnSpPr>
        <p:spPr>
          <a:xfrm flipH="1">
            <a:off x="4764789" y="5696608"/>
            <a:ext cx="1874113" cy="5850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410465" y="5837788"/>
            <a:ext cx="3425828" cy="846851"/>
          </a:xfrm>
          <a:prstGeom prst="rect">
            <a:avLst/>
          </a:prstGeom>
          <a:solidFill>
            <a:srgbClr val="D9E2F3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179" y="5907271"/>
            <a:ext cx="538574" cy="81969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09" y="5907271"/>
            <a:ext cx="1312089" cy="77736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155" y="5908478"/>
            <a:ext cx="1248239" cy="832160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6954099" y="6012292"/>
            <a:ext cx="4092842" cy="54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313" y="5848813"/>
            <a:ext cx="1094305" cy="820833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8183954" y="6023690"/>
            <a:ext cx="2293807" cy="561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41.Daddy Long Legs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180891" y="6309583"/>
            <a:ext cx="104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Zyante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644" y="5907271"/>
            <a:ext cx="896130" cy="671233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10787449" y="5832061"/>
            <a:ext cx="1329939" cy="8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0939849" y="5984461"/>
            <a:ext cx="1329939" cy="86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3218213" y="4765688"/>
            <a:ext cx="224593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1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01049" y="1841157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Daddy Long Legs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01049" y="2730843"/>
            <a:ext cx="457200" cy="42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25016" y="6053440"/>
            <a:ext cx="3361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PENGTAGON.♥.LACE.MOTHER</a:t>
            </a:r>
          </a:p>
          <a:p>
            <a:r>
              <a:rPr lang="en-US" dirty="0" smtClean="0"/>
              <a:t>Basement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411" y="144574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352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123" y="2080697"/>
            <a:ext cx="4513277" cy="3385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290" y="2277044"/>
            <a:ext cx="2885745" cy="34712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12571" y="1357732"/>
            <a:ext cx="17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041515" y="1542398"/>
            <a:ext cx="14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Gary </a:t>
            </a:r>
            <a:r>
              <a:rPr lang="en-US" dirty="0"/>
              <a:t>Johnson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44488" y="6329548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Marlin: this </a:t>
            </a:r>
            <a:r>
              <a:rPr lang="en-US" sz="800" dirty="0" err="1" smtClean="0"/>
              <a:t>tru</a:t>
            </a:r>
            <a:r>
              <a:rPr lang="en-US" sz="800" dirty="0" smtClean="0"/>
              <a:t> that is his </a:t>
            </a:r>
            <a:r>
              <a:rPr lang="en-US" sz="800" dirty="0" err="1" smtClean="0"/>
              <a:t>tv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35652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CPVA.§Assault</a:t>
            </a:r>
            <a:r>
              <a:rPr lang="en-US" dirty="0"/>
              <a:t> </a:t>
            </a:r>
            <a:r>
              <a:rPr lang="en-US" strike="sngStrike" dirty="0" err="1"/>
              <a:t>Loglca</a:t>
            </a:r>
            <a:r>
              <a:rPr lang="en-US" dirty="0"/>
              <a:t> INTERNET PAYMENT </a:t>
            </a:r>
            <a:r>
              <a:rPr lang="en-US" strike="sngStrike" dirty="0" err="1"/>
              <a:t>ford,Robert</a:t>
            </a:r>
            <a:r>
              <a:rPr lang="en-US" strike="sngStrike" dirty="0"/>
              <a:t> “Circuit Breaker</a:t>
            </a:r>
            <a:r>
              <a:rPr lang="en-US" dirty="0"/>
              <a:t>”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" y="1591260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89" y="2667685"/>
            <a:ext cx="87630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32561" y="1852551"/>
            <a:ext cx="546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Gov.Schwegger</a:t>
            </a:r>
            <a:r>
              <a:rPr lang="en-US" dirty="0"/>
              <a:t> </a:t>
            </a:r>
            <a:r>
              <a:rPr lang="en-US" dirty="0" smtClean="0"/>
              <a:t>- Twins </a:t>
            </a:r>
          </a:p>
          <a:p>
            <a:r>
              <a:rPr lang="en-US" dirty="0"/>
              <a:t>	</a:t>
            </a:r>
            <a:r>
              <a:rPr lang="en-US" dirty="0" smtClean="0"/>
              <a:t>	Robert Ford (</a:t>
            </a:r>
            <a:r>
              <a:rPr lang="en-US" dirty="0" err="1" smtClean="0"/>
              <a:t>Cyersoruce</a:t>
            </a:r>
            <a:r>
              <a:rPr lang="en-US" dirty="0" smtClean="0"/>
              <a:t>) – Atari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Josphe</a:t>
            </a:r>
            <a:r>
              <a:rPr lang="en-US" dirty="0" smtClean="0"/>
              <a:t> </a:t>
            </a:r>
            <a:r>
              <a:rPr lang="en-US" dirty="0" err="1" smtClean="0"/>
              <a:t>Saunder</a:t>
            </a:r>
            <a:r>
              <a:rPr lang="en-US" dirty="0" smtClean="0"/>
              <a:t>(visa)	- Apple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26379" y="1256337"/>
            <a:ext cx="242617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JOHNSON</a:t>
            </a:r>
            <a:r>
              <a:rPr lang="en-US" strike="sngStrike" dirty="0" smtClean="0">
                <a:solidFill>
                  <a:schemeClr val="bg1"/>
                </a:solidFill>
              </a:rPr>
              <a:t>(</a:t>
            </a:r>
            <a:r>
              <a:rPr lang="en-US" strike="sngStrike" dirty="0" err="1" smtClean="0">
                <a:solidFill>
                  <a:schemeClr val="bg1"/>
                </a:solidFill>
              </a:rPr>
              <a:t>kim</a:t>
            </a:r>
            <a:r>
              <a:rPr lang="en-US" strike="sngStrike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.JFK.MLK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005430" y="1864066"/>
            <a:ext cx="380010" cy="43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00" y="1179712"/>
            <a:ext cx="436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!CONFIDENTN: sleeping outside </a:t>
            </a:r>
            <a:r>
              <a:rPr lang="en-US" sz="900" dirty="0" smtClean="0"/>
              <a:t>DOUMENT (</a:t>
            </a:r>
            <a:r>
              <a:rPr lang="en-US" sz="900" dirty="0" err="1" smtClean="0"/>
              <a:t>Confidental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558389" y="1364378"/>
            <a:ext cx="14896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005430" y="2302216"/>
            <a:ext cx="1457219" cy="1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195435" y="2529098"/>
            <a:ext cx="1433469" cy="76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00240" y="4989490"/>
            <a:ext cx="77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ewoks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327391" y="4620158"/>
            <a:ext cx="24754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DOUMENT (</a:t>
            </a:r>
            <a:r>
              <a:rPr lang="en-US" dirty="0" err="1" smtClean="0"/>
              <a:t>Confidental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732345" y="4804824"/>
            <a:ext cx="634240" cy="580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71408" y="5044044"/>
            <a:ext cx="5638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r>
              <a:rPr lang="en-US" sz="800" strike="sngStrike" dirty="0" smtClean="0"/>
              <a:t> </a:t>
            </a:r>
            <a:r>
              <a:rPr lang="en-US" dirty="0" smtClean="0"/>
              <a:t>CONFIDENTAL x/y </a:t>
            </a:r>
            <a:r>
              <a:rPr lang="en-US" dirty="0" err="1" smtClean="0"/>
              <a:t>nonPolciHomelesLiason.nonPoceMPA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smtClean="0"/>
              <a:t>working 3-5 (AM)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25" y="5095077"/>
            <a:ext cx="923925" cy="123348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647136" y="5095077"/>
            <a:ext cx="1575089" cy="1001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899891" y="6221531"/>
            <a:ext cx="24855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smtClean="0"/>
              <a:t>working </a:t>
            </a:r>
            <a:r>
              <a:rPr lang="en-US" strike="sngStrike" dirty="0"/>
              <a:t>3-5 </a:t>
            </a:r>
            <a:r>
              <a:rPr lang="en-US" strike="sngStrike" dirty="0" smtClean="0"/>
              <a:t>(PM</a:t>
            </a:r>
            <a:r>
              <a:rPr lang="en-US" strike="sngStrike" dirty="0"/>
              <a:t>)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831615" y="3976562"/>
            <a:ext cx="2426177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JOHNSON</a:t>
            </a:r>
            <a:r>
              <a:rPr lang="en-US" strike="sngStrike" dirty="0" smtClean="0">
                <a:solidFill>
                  <a:schemeClr val="bg1"/>
                </a:solidFill>
              </a:rPr>
              <a:t>(</a:t>
            </a:r>
            <a:r>
              <a:rPr lang="en-US" strike="sngStrike" dirty="0" err="1" smtClean="0">
                <a:solidFill>
                  <a:schemeClr val="bg1"/>
                </a:solidFill>
              </a:rPr>
              <a:t>kim</a:t>
            </a:r>
            <a:r>
              <a:rPr lang="en-US" strike="sngStrike" dirty="0" smtClean="0">
                <a:solidFill>
                  <a:schemeClr val="bg1"/>
                </a:solidFill>
              </a:rPr>
              <a:t>)</a:t>
            </a:r>
            <a:r>
              <a:rPr lang="en-US" dirty="0" smtClean="0">
                <a:solidFill>
                  <a:schemeClr val="bg1"/>
                </a:solidFill>
              </a:rPr>
              <a:t>.JFK.MLK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98595" y="4474923"/>
            <a:ext cx="3234962" cy="2123690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0445" y="4246697"/>
            <a:ext cx="815502" cy="396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PG-13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895070" y="2083141"/>
            <a:ext cx="807258" cy="69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996981" y="3244334"/>
            <a:ext cx="2198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Jim and Ken Wheat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771408" y="4777562"/>
            <a:ext cx="15728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from a story by George Lucas.</a:t>
            </a:r>
            <a:endParaRPr lang="en-US" sz="800" strike="sngStrike" dirty="0"/>
          </a:p>
        </p:txBody>
      </p:sp>
      <p:sp>
        <p:nvSpPr>
          <p:cNvPr id="41" name="5-Point Star 40"/>
          <p:cNvSpPr/>
          <p:nvPr/>
        </p:nvSpPr>
        <p:spPr>
          <a:xfrm>
            <a:off x="9408125" y="3531468"/>
            <a:ext cx="1173892" cy="105265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0421399" y="3241169"/>
            <a:ext cx="9383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[]</a:t>
            </a:r>
            <a:endParaRPr lang="en-US" sz="9600" dirty="0"/>
          </a:p>
        </p:txBody>
      </p:sp>
      <p:sp>
        <p:nvSpPr>
          <p:cNvPr id="44" name="TextBox 43"/>
          <p:cNvSpPr txBox="1"/>
          <p:nvPr/>
        </p:nvSpPr>
        <p:spPr>
          <a:xfrm>
            <a:off x="9176105" y="3174653"/>
            <a:ext cx="2233578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STAR MANAGEMENT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193095" y="4538484"/>
            <a:ext cx="217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nonPoliceMPALogical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193095" y="3531468"/>
            <a:ext cx="2216588" cy="1342958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193095" y="2529098"/>
            <a:ext cx="1688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!DIRECTOR 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1373" y="5974051"/>
            <a:ext cx="2116418" cy="82108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96981" y="5661287"/>
            <a:ext cx="6619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Backup, </a:t>
            </a:r>
            <a:r>
              <a:rPr lang="en-US" dirty="0" smtClean="0"/>
              <a:t>MAINSTERT(MARKETSTER 425 IBM, !13FLOOR DATACENTER)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344274" y="5877909"/>
            <a:ext cx="208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).datacenter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693" y="5974051"/>
            <a:ext cx="536104" cy="401560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50" idx="1"/>
          </p:cNvCxnSpPr>
          <p:nvPr/>
        </p:nvCxnSpPr>
        <p:spPr>
          <a:xfrm>
            <a:off x="7344274" y="6062575"/>
            <a:ext cx="3356677" cy="158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193095" y="6030619"/>
            <a:ext cx="951802" cy="169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736227" y="204860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5400" y="1256337"/>
            <a:ext cx="11861800" cy="5494676"/>
          </a:xfrm>
          <a:prstGeom prst="rect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315193" y="3438950"/>
            <a:ext cx="40735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SCREEN</a:t>
            </a:r>
            <a:endParaRPr lang="en-US" sz="96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829" y="1410916"/>
            <a:ext cx="6895238" cy="2180952"/>
          </a:xfrm>
          <a:prstGeom prst="rect">
            <a:avLst/>
          </a:prstGeom>
        </p:spPr>
      </p:pic>
      <p:sp>
        <p:nvSpPr>
          <p:cNvPr id="61" name="Cube 60"/>
          <p:cNvSpPr/>
          <p:nvPr/>
        </p:nvSpPr>
        <p:spPr>
          <a:xfrm>
            <a:off x="482169" y="1584725"/>
            <a:ext cx="2187556" cy="1774117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941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88" y="2472035"/>
            <a:ext cx="2552700" cy="179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434" y="2368678"/>
            <a:ext cx="2143125" cy="21431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7975" y="5920125"/>
            <a:ext cx="2424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Haircut</a:t>
            </a:r>
          </a:p>
          <a:p>
            <a:r>
              <a:rPr lang="en-US" sz="800" dirty="0"/>
              <a:t>	</a:t>
            </a:r>
            <a:r>
              <a:rPr lang="en-US" sz="800" dirty="0" err="1" smtClean="0"/>
              <a:t>Thomas-is-dieter:Wieland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strike="sngStrike" dirty="0" err="1" smtClean="0"/>
              <a:t>thoams-is-dieter:thoams-dieter</a:t>
            </a:r>
            <a:endParaRPr lang="en-US" sz="800" strike="sngStrike" dirty="0" smtClean="0"/>
          </a:p>
          <a:p>
            <a:r>
              <a:rPr lang="en-US" sz="800" strike="sngStrike" dirty="0" smtClean="0"/>
              <a:t>Bald</a:t>
            </a:r>
          </a:p>
          <a:p>
            <a:r>
              <a:rPr lang="en-US" sz="800" dirty="0"/>
              <a:t>	</a:t>
            </a:r>
            <a:r>
              <a:rPr lang="en-US" sz="800" strike="sngStrike" dirty="0" err="1"/>
              <a:t>Thomas-is-dieter:Wieland</a:t>
            </a:r>
            <a:endParaRPr lang="en-US" sz="800" strike="sngStrike" dirty="0"/>
          </a:p>
          <a:p>
            <a:r>
              <a:rPr lang="en-US" sz="800" dirty="0"/>
              <a:t>	</a:t>
            </a:r>
            <a:r>
              <a:rPr lang="en-US" sz="800" strike="sngStrike" dirty="0" err="1" smtClean="0"/>
              <a:t>thoams-is-dieter:thoams-dieter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04733" y="5291061"/>
            <a:ext cx="5501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smtClean="0"/>
              <a:t>Facerugged</a:t>
            </a:r>
          </a:p>
          <a:p>
            <a:r>
              <a:rPr lang="en-US" strike="sngStrike" smtClean="0"/>
              <a:t>Thomas-is-dieter: Thomas-dieter </a:t>
            </a:r>
            <a:r>
              <a:rPr lang="en-US" smtClean="0"/>
              <a:t>MIAMI</a:t>
            </a:r>
            <a:r>
              <a:rPr lang="en-US" strike="sngStrike" smtClean="0"/>
              <a:t> 0.1 </a:t>
            </a:r>
            <a:r>
              <a:rPr lang="en-US" smtClean="0"/>
              <a:t>nonPoliceRT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02036" y="633562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Zip, Miami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39439" y="5153891"/>
            <a:ext cx="173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Conductor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5065" y="4813664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386" y="4758488"/>
            <a:ext cx="1251536" cy="7008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066306" y="4676775"/>
            <a:ext cx="3396343" cy="84644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339439" y="4813664"/>
            <a:ext cx="1114549" cy="64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97068" y="4699256"/>
            <a:ext cx="24717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Int.avg.nonPolcieStreekrimefighting.tw.pns.avg.</a:t>
            </a:r>
            <a:r>
              <a:rPr lang="en-US" sz="800" strike="sngStrike" dirty="0" err="1" smtClean="0"/>
              <a:t>marx</a:t>
            </a:r>
            <a:r>
              <a:rPr lang="en-US" dirty="0" smtClean="0"/>
              <a:t>: </a:t>
            </a:r>
            <a:r>
              <a:rPr lang="en-US" sz="800" strike="sngStrike" dirty="0" smtClean="0"/>
              <a:t>People say that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23" name="Rectangle 22"/>
          <p:cNvSpPr/>
          <p:nvPr/>
        </p:nvSpPr>
        <p:spPr>
          <a:xfrm>
            <a:off x="5551273" y="4676775"/>
            <a:ext cx="2498495" cy="84644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52142" y="4042113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Jobs, Steve:  </a:t>
            </a:r>
            <a:r>
              <a:rPr lang="en-US" strike="sngStrike" dirty="0" err="1" smtClean="0"/>
              <a:t>thomas</a:t>
            </a:r>
            <a:r>
              <a:rPr lang="en-US" strike="sngStrike" dirty="0" smtClean="0"/>
              <a:t>-is-dieter(jobs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4733" y="3682314"/>
            <a:ext cx="82747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JOEB:1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/>
          <p:cNvCxnSpPr>
            <a:stCxn id="22" idx="1"/>
          </p:cNvCxnSpPr>
          <p:nvPr/>
        </p:nvCxnSpPr>
        <p:spPr>
          <a:xfrm>
            <a:off x="352142" y="4226779"/>
            <a:ext cx="1075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444609" y="3673586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41" y="1507231"/>
            <a:ext cx="2405572" cy="180185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87344" y="1334730"/>
            <a:ext cx="4722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</a:p>
          <a:p>
            <a:r>
              <a:rPr lang="en-US" dirty="0" smtClean="0"/>
              <a:t>JFK( </a:t>
            </a:r>
            <a:r>
              <a:rPr lang="en-US" sz="800" strike="sngStrike" dirty="0" smtClean="0"/>
              <a:t>they drive </a:t>
            </a:r>
            <a:r>
              <a:rPr lang="en-US" sz="800" strike="sngStrike" dirty="0" err="1" smtClean="0"/>
              <a:t>aorudn</a:t>
            </a:r>
            <a:r>
              <a:rPr lang="en-US" sz="800" strike="sngStrike" dirty="0" smtClean="0"/>
              <a:t> Foster City, and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are only two entry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x/y</a:t>
            </a:r>
            <a:r>
              <a:rPr lang="en-US" dirty="0" smtClean="0"/>
              <a:t> </a:t>
            </a:r>
            <a:r>
              <a:rPr lang="en-US" strike="sngStrike" dirty="0" err="1" smtClean="0"/>
              <a:t>apple.dvaiong.marx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hellsnanlge</a:t>
            </a:r>
            <a:r>
              <a:rPr lang="en-US" strike="sngStrike" dirty="0" smtClean="0"/>
              <a:t>)</a:t>
            </a:r>
            <a:r>
              <a:rPr lang="en-US" dirty="0" smtClean="0"/>
              <a:t>.DEFAULT.TV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91290" y="1437973"/>
            <a:ext cx="1329295" cy="1159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0119" y="1115846"/>
            <a:ext cx="309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HOMICD:LUX:VHS.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dirty="0" smtClean="0"/>
              <a:t>JFK.MLK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490288" y="2472035"/>
            <a:ext cx="3936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ATB.eval</a:t>
            </a:r>
            <a:r>
              <a:rPr lang="en-US" dirty="0" smtClean="0"/>
              <a:t> </a:t>
            </a:r>
          </a:p>
          <a:p>
            <a:r>
              <a:rPr lang="en-US" dirty="0" smtClean="0"/>
              <a:t>v2.FBI:KIDANAPING </a:t>
            </a:r>
            <a:r>
              <a:rPr lang="en-US" strike="sngStrike" dirty="0" smtClean="0"/>
              <a:t>Religious </a:t>
            </a:r>
            <a:r>
              <a:rPr lang="en-US" strike="sngStrike" dirty="0" err="1" smtClean="0"/>
              <a:t>Refrences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ATB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606998" y="2096868"/>
            <a:ext cx="82747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JOEB:1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19106" y="2096868"/>
            <a:ext cx="107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ENTRY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779992" y="18198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0040381" y="1995753"/>
            <a:ext cx="1173892" cy="47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704106" y="2310870"/>
            <a:ext cx="4786182" cy="226715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049" y="3556530"/>
            <a:ext cx="2168094" cy="216809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040381" y="5752726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“My TV”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939647" y="5752726"/>
            <a:ext cx="851868" cy="279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939647" y="6335623"/>
            <a:ext cx="166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calc.int.avg.ent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1214273" y="6472052"/>
            <a:ext cx="150413" cy="23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948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008" y="1828800"/>
            <a:ext cx="711857" cy="71185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166638" y="4649449"/>
            <a:ext cx="2722098" cy="4857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851" y="4969471"/>
            <a:ext cx="817813" cy="118561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01099" y="4631084"/>
            <a:ext cx="2016369" cy="141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66638" y="4326284"/>
            <a:ext cx="221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Verhoer</a:t>
            </a:r>
            <a:endParaRPr lang="en-US" dirty="0" smtClean="0"/>
          </a:p>
          <a:p>
            <a:r>
              <a:rPr lang="en-US" dirty="0" smtClean="0">
                <a:solidFill>
                  <a:schemeClr val="bg1"/>
                </a:solidFill>
              </a:rPr>
              <a:t>Police </a:t>
            </a:r>
            <a:r>
              <a:rPr lang="en-US" dirty="0" err="1" smtClean="0">
                <a:solidFill>
                  <a:schemeClr val="bg1"/>
                </a:solidFill>
              </a:rPr>
              <a:t>Questioninging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07740" y="3956952"/>
            <a:ext cx="587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JFK(Opportunity, </a:t>
            </a:r>
            <a:r>
              <a:rPr lang="en-US" strike="sngStrike" dirty="0" err="1" smtClean="0"/>
              <a:t>Crhistian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Frnalkin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Chirsina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Nees</a:t>
            </a:r>
            <a:r>
              <a:rPr lang="en-US" strike="sngStrike" dirty="0" smtClean="0"/>
              <a:t>, Niko </a:t>
            </a:r>
            <a:r>
              <a:rPr lang="en-US" strike="sngStrike" dirty="0" err="1" smtClean="0"/>
              <a:t>Johs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4901184" y="4326284"/>
            <a:ext cx="195021" cy="259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34851" y="3054103"/>
            <a:ext cx="4131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Salesforce Objects</a:t>
            </a:r>
          </a:p>
          <a:p>
            <a:r>
              <a:rPr lang="en-US" dirty="0" smtClean="0"/>
              <a:t>41.1D8723.ID-US-CA-TECHNOLOYG.§Theft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39108" y="1828800"/>
            <a:ext cx="116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Red/white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66" y="1798012"/>
            <a:ext cx="540770" cy="55789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942492" y="1441938"/>
            <a:ext cx="2153713" cy="756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507342" y="1872789"/>
            <a:ext cx="2153713" cy="756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899138" y="1972435"/>
            <a:ext cx="3099556" cy="10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21038" y="1820035"/>
            <a:ext cx="332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Yaahhoo.api.drag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drop.portal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7420707" y="217055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http://yui.github.io/yui2/docs/yui_2.9.0/docs/YAHOO.util.DragDrop.html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521038" y="234582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https://yui.github.io/yui2/docs/yui_2.9.0_full/dragdrop/index.html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01" y="1941255"/>
            <a:ext cx="399612" cy="51465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750860" y="1719975"/>
            <a:ext cx="1034894" cy="809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6" y="1254170"/>
            <a:ext cx="593217" cy="5932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750860" y="1315891"/>
            <a:ext cx="3717847" cy="135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902163" y="1332384"/>
            <a:ext cx="9083040" cy="502637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168" y="1387668"/>
            <a:ext cx="8440342" cy="491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7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68411" y="144574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92" y="6081839"/>
            <a:ext cx="1248239" cy="83216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2547937"/>
            <a:ext cx="3667125" cy="17621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45725" y="3788229"/>
            <a:ext cx="2588820" cy="112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69459" y="4945113"/>
            <a:ext cx="17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Dinsney</a:t>
            </a:r>
            <a:r>
              <a:rPr lang="en-US" dirty="0" smtClean="0"/>
              <a:t> Channel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993370" y="2684347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74" y="1715080"/>
            <a:ext cx="3290167" cy="24679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2145" y="5129779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Slider: yang </a:t>
            </a:r>
            <a:r>
              <a:rPr lang="en-US" sz="800" strike="sngStrike" dirty="0" err="1" smtClean="0"/>
              <a:t>api</a:t>
            </a:r>
            <a:r>
              <a:rPr lang="en-US" sz="800" strike="sngStrike" dirty="0" smtClean="0"/>
              <a:t> portal</a:t>
            </a:r>
          </a:p>
          <a:p>
            <a:r>
              <a:rPr lang="en-US" sz="800" dirty="0" err="1" smtClean="0"/>
              <a:t>G.</a:t>
            </a:r>
            <a:r>
              <a:rPr lang="en-US" sz="800" strike="sngStrike" dirty="0" err="1" smtClean="0"/>
              <a:t>Hamburer</a:t>
            </a:r>
            <a:r>
              <a:rPr lang="en-US" sz="800" strike="sngStrike" dirty="0" smtClean="0"/>
              <a:t> menu </a:t>
            </a:r>
            <a:r>
              <a:rPr lang="en-US" sz="800" strike="sngStrike" dirty="0" err="1" smtClean="0"/>
              <a:t>savvymoney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9535885" y="1261075"/>
            <a:ext cx="17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97302" y="1498652"/>
            <a:ext cx="4698553" cy="30258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8411" y="1903458"/>
            <a:ext cx="28160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Bradle</a:t>
            </a:r>
            <a:r>
              <a:rPr lang="en-US" sz="800" dirty="0" smtClean="0"/>
              <a:t> </a:t>
            </a:r>
            <a:r>
              <a:rPr lang="en-US" sz="800" dirty="0" err="1" smtClean="0"/>
              <a:t>Johnsonis</a:t>
            </a:r>
            <a:r>
              <a:rPr lang="en-US" sz="800" dirty="0" smtClean="0"/>
              <a:t> standing there in the Wedding phone, with his fist pumped, and </a:t>
            </a:r>
            <a:r>
              <a:rPr lang="en-US" sz="800" dirty="0" err="1" smtClean="0"/>
              <a:t>aGolden</a:t>
            </a:r>
            <a:r>
              <a:rPr lang="en-US" sz="800" dirty="0" smtClean="0"/>
              <a:t> suite (in </a:t>
            </a:r>
            <a:r>
              <a:rPr lang="en-US" sz="800" dirty="0" err="1" smtClean="0"/>
              <a:t>whte</a:t>
            </a:r>
            <a:r>
              <a:rPr lang="en-US" sz="800" dirty="0" smtClean="0"/>
              <a:t>)</a:t>
            </a:r>
          </a:p>
          <a:p>
            <a:r>
              <a:rPr lang="en-US" dirty="0" smtClean="0"/>
              <a:t>IPX Angel Mekerl.41.eval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89189" y="2137719"/>
            <a:ext cx="556536" cy="1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8011" y="231416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!§Stalking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21236" y="2494999"/>
            <a:ext cx="3405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Wedding Photo Frame (golden)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98176" y="2547937"/>
            <a:ext cx="2844775" cy="8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05682" y="2273643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037612" y="3671961"/>
            <a:ext cx="2147116" cy="98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58" y="1624744"/>
            <a:ext cx="828601" cy="82860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234545" y="1687625"/>
            <a:ext cx="1531917" cy="41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84623" y="1124304"/>
            <a:ext cx="441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41.CIVIL CODE.ALBOR CODE.CPVA.§187.PREA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505694" y="5129779"/>
            <a:ext cx="2679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80798" y="1305904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2:36PM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594272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8290" y="2277044"/>
            <a:ext cx="2885745" cy="347125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041515" y="1542398"/>
            <a:ext cx="1452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Gary </a:t>
            </a:r>
            <a:r>
              <a:rPr lang="en-US" dirty="0"/>
              <a:t>Johnson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81" y="2961015"/>
            <a:ext cx="3667125" cy="176212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2261769" y="4201307"/>
            <a:ext cx="2588820" cy="112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56209" y="5157012"/>
            <a:ext cx="14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Commericals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09414" y="3097425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21726" y="2686721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653656" y="4085039"/>
            <a:ext cx="2147116" cy="98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29830" y="325806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!sound: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95265" y="3573668"/>
            <a:ext cx="4260944" cy="1583344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7" idx="3"/>
          </p:cNvCxnSpPr>
          <p:nvPr/>
        </p:nvCxnSpPr>
        <p:spPr>
          <a:xfrm>
            <a:off x="5476904" y="5341678"/>
            <a:ext cx="1350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84576" y="5706700"/>
            <a:ext cx="787972" cy="4622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52199" y="5869988"/>
            <a:ext cx="878586" cy="2989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125362" y="2372497"/>
            <a:ext cx="4957308" cy="4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74126" y="5535447"/>
            <a:ext cx="4820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261769" y="5708762"/>
            <a:ext cx="28075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Robert may have indicated to Gary to reduction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frauenhoffer</a:t>
            </a:r>
            <a:r>
              <a:rPr lang="en-US" sz="800" strike="sngStrike" dirty="0" smtClean="0"/>
              <a:t> framesets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082670" y="6168903"/>
            <a:ext cx="4303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  <a:r>
              <a:rPr lang="en-US" strike="sngStrike" dirty="0" smtClean="0"/>
              <a:t>you men my uncle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Jackson? </a:t>
            </a:r>
          </a:p>
          <a:p>
            <a:r>
              <a:rPr lang="en-US" dirty="0"/>
              <a:t>v</a:t>
            </a:r>
            <a:r>
              <a:rPr lang="en-US" dirty="0" smtClean="0"/>
              <a:t>2.FBI:KIDNAPPING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329435" y="6355112"/>
            <a:ext cx="48209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090086" y="5869988"/>
            <a:ext cx="1878228" cy="298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87697" y="6654685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Livign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=</a:t>
            </a:r>
            <a:r>
              <a:rPr lang="en-US" sz="800" strike="sngStrike" dirty="0" err="1" smtClean="0"/>
              <a:t>ligin</a:t>
            </a:r>
            <a:r>
              <a:rPr lang="en-US" sz="800" strike="sngStrike" dirty="0" smtClean="0"/>
              <a:t> in DDR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Soviet </a:t>
            </a:r>
            <a:r>
              <a:rPr lang="en-US" sz="800" strike="sngStrike" dirty="0" err="1" smtClean="0"/>
              <a:t>Unino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9588843" y="6492068"/>
            <a:ext cx="559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000.tw.pns.nonPocileSeuciotOrdum.lsint(</a:t>
            </a:r>
            <a:r>
              <a:rPr lang="en-US" strike="sngStrike" dirty="0" err="1" smtClean="0"/>
              <a:t>religuios</a:t>
            </a:r>
            <a:r>
              <a:rPr lang="en-US" strike="sngStrike" dirty="0" smtClean="0"/>
              <a:t> crimes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2996086" y="6654685"/>
            <a:ext cx="719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329435" y="3627393"/>
            <a:ext cx="3143113" cy="95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143619" y="1679501"/>
            <a:ext cx="699837" cy="240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62264" y="1247243"/>
            <a:ext cx="1309974" cy="8309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HBO</a:t>
            </a:r>
            <a:endParaRPr lang="en-US" sz="48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261769" y="1421027"/>
            <a:ext cx="2231768" cy="85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069315" y="1616128"/>
            <a:ext cx="2196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we have </a:t>
            </a:r>
            <a:r>
              <a:rPr lang="en-US" sz="800" strike="sngStrike" dirty="0" err="1" smtClean="0"/>
              <a:t>hbo</a:t>
            </a:r>
            <a:endParaRPr lang="en-US" sz="800" strike="sngStrike" dirty="0" smtClean="0"/>
          </a:p>
          <a:p>
            <a:r>
              <a:rPr lang="en-US" sz="800" strike="sngStrike" dirty="0" smtClean="0"/>
              <a:t>0.1 Paula </a:t>
            </a:r>
            <a:r>
              <a:rPr lang="en-US" sz="800" strike="sngStrike" dirty="0" err="1" smtClean="0"/>
              <a:t>Abdule</a:t>
            </a:r>
            <a:r>
              <a:rPr lang="en-US" sz="800" strike="sngStrike" dirty="0" smtClean="0"/>
              <a:t> – We are getting MTV installed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041515" y="1837306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ATM:HOCME:GHOST:§Assault 0.1-2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26318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68411" y="144574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5" y="5696549"/>
            <a:ext cx="878573" cy="5857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437" y="2547937"/>
            <a:ext cx="3667125" cy="17621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3645725" y="3788229"/>
            <a:ext cx="2588820" cy="1128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69459" y="4945113"/>
            <a:ext cx="17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Dinsney</a:t>
            </a:r>
            <a:r>
              <a:rPr lang="en-US" dirty="0" smtClean="0"/>
              <a:t> Channel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993370" y="2684347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74" y="1715080"/>
            <a:ext cx="3290167" cy="24679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892145" y="5129779"/>
            <a:ext cx="1527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Slider: yang </a:t>
            </a:r>
            <a:r>
              <a:rPr lang="en-US" sz="800" strike="sngStrike" dirty="0" err="1" smtClean="0"/>
              <a:t>api</a:t>
            </a:r>
            <a:r>
              <a:rPr lang="en-US" sz="800" strike="sngStrike" dirty="0" smtClean="0"/>
              <a:t> portal</a:t>
            </a:r>
          </a:p>
          <a:p>
            <a:r>
              <a:rPr lang="en-US" sz="800" dirty="0" err="1" smtClean="0"/>
              <a:t>G.</a:t>
            </a:r>
            <a:r>
              <a:rPr lang="en-US" sz="800" strike="sngStrike" dirty="0" err="1" smtClean="0"/>
              <a:t>Hamburer</a:t>
            </a:r>
            <a:r>
              <a:rPr lang="en-US" sz="800" strike="sngStrike" dirty="0" smtClean="0"/>
              <a:t> menu </a:t>
            </a:r>
            <a:r>
              <a:rPr lang="en-US" sz="800" strike="sngStrike" dirty="0" err="1" smtClean="0"/>
              <a:t>savvymoney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9535885" y="1261075"/>
            <a:ext cx="17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697302" y="1498652"/>
            <a:ext cx="4698553" cy="3025848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8411" y="1903458"/>
            <a:ext cx="281605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Bradle</a:t>
            </a:r>
            <a:r>
              <a:rPr lang="en-US" sz="800" dirty="0" smtClean="0"/>
              <a:t> </a:t>
            </a:r>
            <a:r>
              <a:rPr lang="en-US" sz="800" dirty="0" err="1" smtClean="0"/>
              <a:t>Johnsonis</a:t>
            </a:r>
            <a:r>
              <a:rPr lang="en-US" sz="800" dirty="0" smtClean="0"/>
              <a:t> standing there in the Wedding phone, with his fist pumped, and </a:t>
            </a:r>
            <a:r>
              <a:rPr lang="en-US" sz="800" dirty="0" err="1" smtClean="0"/>
              <a:t>aGolden</a:t>
            </a:r>
            <a:r>
              <a:rPr lang="en-US" sz="800" dirty="0" smtClean="0"/>
              <a:t> suite (in </a:t>
            </a:r>
            <a:r>
              <a:rPr lang="en-US" sz="800" dirty="0" err="1" smtClean="0"/>
              <a:t>whte</a:t>
            </a:r>
            <a:r>
              <a:rPr lang="en-US" sz="800" dirty="0" smtClean="0"/>
              <a:t>)</a:t>
            </a:r>
          </a:p>
          <a:p>
            <a:r>
              <a:rPr lang="en-US" dirty="0" smtClean="0"/>
              <a:t>IPX Angel Mekerl.41.eval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089189" y="2137719"/>
            <a:ext cx="556536" cy="135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78011" y="231416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!§Stalking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21236" y="2494999"/>
            <a:ext cx="3405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Wedding Photo Frame (golden)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98176" y="2547937"/>
            <a:ext cx="2844775" cy="8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205682" y="2273643"/>
            <a:ext cx="4260944" cy="1583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037612" y="3671961"/>
            <a:ext cx="2147116" cy="98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58" y="1624744"/>
            <a:ext cx="828601" cy="82860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234545" y="1687625"/>
            <a:ext cx="1531917" cy="41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684623" y="1124304"/>
            <a:ext cx="441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41.CIVIL CODE.ALBOR CODE.CPVA.§187.PREA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842951" y="5764792"/>
            <a:ext cx="2664727" cy="563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612571" y="4945113"/>
            <a:ext cx="2220686" cy="35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3530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36374" y="2609694"/>
            <a:ext cx="3693226" cy="163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76517" y="1596674"/>
            <a:ext cx="4412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41.CIVIL CODE.ALBOR CODE.CPVA.§187.PREA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1" y="2755076"/>
            <a:ext cx="517567" cy="24870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7396841" y="2609694"/>
            <a:ext cx="517567" cy="549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8163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7" name="AutoShape 2" descr="Cards – 2Start AD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0" y="1066116"/>
            <a:ext cx="12192000" cy="891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!sleeping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36374" y="2609694"/>
            <a:ext cx="3693226" cy="163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76517" y="1596674"/>
            <a:ext cx="4412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41.CIVIL CODE.ALBOR CODE.CPVA.§187.PREA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841" y="2755076"/>
            <a:ext cx="517567" cy="24870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7396841" y="2609694"/>
            <a:ext cx="517567" cy="549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88769" y="2357437"/>
            <a:ext cx="3487748" cy="31408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626919" y="2481943"/>
            <a:ext cx="1389413" cy="6768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88769" y="2357437"/>
            <a:ext cx="866899" cy="16013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029381" y="2357437"/>
            <a:ext cx="1176823" cy="160132"/>
          </a:xfrm>
          <a:prstGeom prst="rect">
            <a:avLst/>
          </a:prstGeom>
          <a:solidFill>
            <a:srgbClr val="FF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55668" y="2357437"/>
            <a:ext cx="1460664" cy="1245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37" idx="1"/>
            <a:endCxn id="37" idx="3"/>
          </p:cNvCxnSpPr>
          <p:nvPr/>
        </p:nvCxnSpPr>
        <p:spPr>
          <a:xfrm>
            <a:off x="1555668" y="2419690"/>
            <a:ext cx="14606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2636322" y="1306286"/>
            <a:ext cx="1294410" cy="93815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122218" y="2609694"/>
            <a:ext cx="504701" cy="988529"/>
          </a:xfrm>
          <a:prstGeom prst="rect">
            <a:avLst/>
          </a:prstGeom>
          <a:solidFill>
            <a:srgbClr val="FFFFFF">
              <a:alpha val="14902"/>
            </a:srgbClr>
          </a:solidFill>
          <a:ln>
            <a:solidFill>
              <a:srgbClr val="FBFD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704656" y="4035394"/>
            <a:ext cx="5894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Watching the dust, </a:t>
            </a:r>
            <a:r>
              <a:rPr lang="en-US" sz="900" dirty="0" smtClean="0"/>
              <a:t>go by</a:t>
            </a:r>
            <a:endParaRPr lang="en-US" sz="9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571255" y="4136849"/>
            <a:ext cx="7038718" cy="25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73288" y="5520815"/>
            <a:ext cx="5818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HOMCIE:JSUES:HOMCEP:TRAVEST:HOCME:IS-A-BELL(</a:t>
            </a:r>
            <a:r>
              <a:rPr lang="en-US" strike="sngStrike" dirty="0" err="1" smtClean="0"/>
              <a:t>sucide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HOCME:NANA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porshce</a:t>
            </a:r>
            <a:r>
              <a:rPr lang="en-US" sz="800" strike="sngStrike" dirty="0" smtClean="0"/>
              <a:t> id </a:t>
            </a:r>
            <a:r>
              <a:rPr lang="en-US" sz="800" strike="sngStrike" dirty="0" err="1" smtClean="0"/>
              <a:t>monreo</a:t>
            </a:r>
            <a:r>
              <a:rPr lang="en-US" sz="800" strike="sngStrike" dirty="0" smtClean="0"/>
              <a:t> 0.01 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043351" y="6141308"/>
            <a:ext cx="1865871" cy="222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854411" y="3624270"/>
            <a:ext cx="864973" cy="47957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954547" y="3842950"/>
            <a:ext cx="663596" cy="1840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29381" y="2755076"/>
            <a:ext cx="588762" cy="8691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1"/>
            <a:endCxn id="16" idx="3"/>
          </p:cNvCxnSpPr>
          <p:nvPr/>
        </p:nvCxnSpPr>
        <p:spPr>
          <a:xfrm>
            <a:off x="2954547" y="3934967"/>
            <a:ext cx="6635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029381" y="3842950"/>
            <a:ext cx="0" cy="184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1285103" y="3472249"/>
            <a:ext cx="4176583" cy="18334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67562" y="5025356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Pope.st.andlsmo.tom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apple.joshua</a:t>
            </a:r>
            <a:endParaRPr lang="en-US" sz="800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491618" y="5228224"/>
            <a:ext cx="0" cy="445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339402" y="4396632"/>
            <a:ext cx="7016457" cy="291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114238" y="6049590"/>
            <a:ext cx="13756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smtClean="0"/>
              <a:t>Hiding </a:t>
            </a:r>
            <a:r>
              <a:rPr lang="en-US" sz="900" strike="sngStrike" dirty="0" err="1" smtClean="0"/>
              <a:t>Befhind</a:t>
            </a:r>
            <a:r>
              <a:rPr lang="en-US" sz="900" strike="sngStrike" dirty="0" smtClean="0"/>
              <a:t> the Curtin</a:t>
            </a:r>
            <a:endParaRPr lang="en-US" sz="9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058" y="5611276"/>
            <a:ext cx="516909" cy="112294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122218" y="5674003"/>
            <a:ext cx="992020" cy="68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87343" y="1560705"/>
            <a:ext cx="4253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41.Angel Dust </a:t>
            </a:r>
          </a:p>
          <a:p>
            <a:r>
              <a:rPr lang="en-US" dirty="0" smtClean="0"/>
              <a:t>WWI.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730638" y="1442062"/>
            <a:ext cx="3029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</a:t>
            </a:r>
            <a:r>
              <a:rPr lang="en-US" dirty="0" err="1" smtClean="0"/>
              <a:t>disbuance</a:t>
            </a:r>
            <a:r>
              <a:rPr lang="en-US" dirty="0" smtClean="0"/>
              <a:t>(document) 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Possion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22" y="2291784"/>
            <a:ext cx="749468" cy="63581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205784" y="2357437"/>
            <a:ext cx="1393306" cy="67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5641" y="3006299"/>
            <a:ext cx="554408" cy="36036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9381" y="3171218"/>
            <a:ext cx="781035" cy="54101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137879" y="3417780"/>
            <a:ext cx="235673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Cannibsl</a:t>
            </a:r>
            <a:r>
              <a:rPr lang="en-US" sz="800" strike="sngStrike" dirty="0" smtClean="0"/>
              <a:t> with Angel Dust </a:t>
            </a:r>
          </a:p>
          <a:p>
            <a:r>
              <a:rPr lang="en-US" dirty="0" smtClean="0"/>
              <a:t>(HOMEC:JSUE(Josue)</a:t>
            </a:r>
          </a:p>
          <a:p>
            <a:r>
              <a:rPr lang="en-US" sz="800" dirty="0" err="1" smtClean="0"/>
              <a:t>Germam</a:t>
            </a:r>
            <a:r>
              <a:rPr lang="en-US" sz="800" dirty="0" smtClean="0"/>
              <a:t> Hardcore </a:t>
            </a:r>
            <a:r>
              <a:rPr lang="en-US" sz="800" dirty="0" err="1" smtClean="0"/>
              <a:t>Pornoy</a:t>
            </a:r>
            <a:r>
              <a:rPr lang="en-US" sz="800" dirty="0" smtClean="0"/>
              <a:t> Dr. Dre and Angel Merkel</a:t>
            </a:r>
            <a:endParaRPr lang="en-US" sz="8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7937" y="3038992"/>
            <a:ext cx="1864184" cy="50073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0836876" y="3166523"/>
            <a:ext cx="954864" cy="25125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ICE</a:t>
            </a:r>
            <a:endParaRPr lang="en-US" dirty="0"/>
          </a:p>
        </p:txBody>
      </p:sp>
      <p:cxnSp>
        <p:nvCxnSpPr>
          <p:cNvPr id="56" name="Straight Connector 55"/>
          <p:cNvCxnSpPr>
            <a:stCxn id="52" idx="1"/>
          </p:cNvCxnSpPr>
          <p:nvPr/>
        </p:nvCxnSpPr>
        <p:spPr>
          <a:xfrm flipV="1">
            <a:off x="10137879" y="3598225"/>
            <a:ext cx="2639007" cy="12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743" y="1489847"/>
            <a:ext cx="3964055" cy="297341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8614029" y="1179724"/>
            <a:ext cx="304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In High</a:t>
            </a:r>
            <a:r>
              <a:rPr lang="en-US" dirty="0" smtClean="0"/>
              <a:t>.NAME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FreePizza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963982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84" y="5709974"/>
            <a:ext cx="694184" cy="513324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 flipV="1">
            <a:off x="4999269" y="5695119"/>
            <a:ext cx="1122131" cy="61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243803" y="4015762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PENTAGON.VIRGINA.MARY.HAND</a:t>
            </a:r>
            <a:endParaRPr lang="en-US" sz="800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5411091" y="4287896"/>
            <a:ext cx="1147119" cy="482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320691" y="3765953"/>
            <a:ext cx="1180359" cy="193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Rudolf-</a:t>
            </a:r>
            <a:r>
              <a:rPr lang="en-US" sz="800" dirty="0" err="1" smtClean="0"/>
              <a:t>Diesle</a:t>
            </a:r>
            <a:r>
              <a:rPr lang="en-US" sz="800" dirty="0" smtClean="0"/>
              <a:t>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55" y="4271982"/>
            <a:ext cx="1006551" cy="5661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228" y="2131743"/>
            <a:ext cx="436707" cy="30634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571228" y="2004647"/>
            <a:ext cx="436150" cy="6624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97722" y="2297724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!HOMICIDE:AUSLAENDER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67969" y="2004647"/>
            <a:ext cx="262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V2.FBI:KIDANNPG  </a:t>
            </a:r>
            <a:r>
              <a:rPr lang="en-US" strike="sngStrike" dirty="0" smtClean="0"/>
              <a:t>“DSLR”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0984" y="2755062"/>
            <a:ext cx="8206154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50984" y="1816950"/>
            <a:ext cx="8206154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56738" y="1947077"/>
            <a:ext cx="215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IN YUGOSLAVIA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0984" y="1442464"/>
            <a:ext cx="3100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Nick.HOMICIDE:PETER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23" y="2146204"/>
            <a:ext cx="518718" cy="3404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733" y="2931190"/>
            <a:ext cx="470168" cy="26329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498325" y="2678780"/>
            <a:ext cx="436150" cy="6624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23" y="2931190"/>
            <a:ext cx="518718" cy="3404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97722" y="294857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</a:t>
            </a:r>
            <a:r>
              <a:rPr lang="en-US" strike="sngStrike" dirty="0" err="1" smtClean="0"/>
              <a:t>coscto,bofa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11483" y="2936022"/>
            <a:ext cx="106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“Swamp”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523523" y="294857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663523" y="3446641"/>
            <a:ext cx="8206154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924800" y="2807888"/>
            <a:ext cx="222738" cy="216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924800" y="3027459"/>
            <a:ext cx="293077" cy="2756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28" y="3642213"/>
            <a:ext cx="518718" cy="340409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1217410" y="6633129"/>
            <a:ext cx="7654056" cy="24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7959969" y="4273354"/>
            <a:ext cx="222738" cy="216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959969" y="4492925"/>
            <a:ext cx="293077" cy="2756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214338" y="2878171"/>
            <a:ext cx="27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JFK(FEDEARAL </a:t>
            </a:r>
            <a:r>
              <a:rPr lang="en-US" dirty="0" err="1" smtClean="0">
                <a:hlinkClick r:id="rId7"/>
              </a:rPr>
              <a:t>BANK.</a:t>
            </a:r>
            <a:r>
              <a:rPr lang="en-US" sz="800" strike="sngStrike" dirty="0" err="1" smtClean="0">
                <a:hlinkClick r:id="rId7"/>
              </a:rPr>
              <a:t>marx</a:t>
            </a:r>
            <a:r>
              <a:rPr lang="en-US" sz="800" strike="sngStrike" dirty="0" smtClean="0">
                <a:hlinkClick r:id="rId7"/>
              </a:rPr>
              <a:t>(</a:t>
            </a:r>
            <a:r>
              <a:rPr lang="en-US" sz="800" strike="sngStrike" dirty="0" err="1" smtClean="0">
                <a:hlinkClick r:id="rId7"/>
              </a:rPr>
              <a:t>wamu</a:t>
            </a:r>
            <a:r>
              <a:rPr lang="en-US" sz="800" strike="sngStrike" dirty="0" smtClean="0">
                <a:hlinkClick r:id="rId7"/>
              </a:rPr>
              <a:t>))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11671806" y="287537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65" y="4442342"/>
            <a:ext cx="526291" cy="29472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079687" y="4381687"/>
            <a:ext cx="722669" cy="355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706708" y="3689975"/>
            <a:ext cx="2760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Dttc</a:t>
            </a:r>
            <a:r>
              <a:rPr lang="en-US" dirty="0" smtClean="0"/>
              <a:t> </a:t>
            </a:r>
            <a:r>
              <a:rPr lang="en-US" dirty="0" err="1" smtClean="0"/>
              <a:t>recyling:pms</a:t>
            </a:r>
            <a:endParaRPr lang="en-US" dirty="0" smtClean="0"/>
          </a:p>
          <a:p>
            <a:r>
              <a:rPr lang="en-US" dirty="0" smtClean="0"/>
              <a:t>z/</a:t>
            </a:r>
            <a:r>
              <a:rPr lang="en-US" dirty="0" err="1" smtClean="0"/>
              <a:t>oS</a:t>
            </a:r>
            <a:r>
              <a:rPr lang="en-US" dirty="0" smtClean="0"/>
              <a:t> FINAICAIAL </a:t>
            </a:r>
            <a:r>
              <a:rPr lang="en-US" dirty="0" err="1" smtClean="0"/>
              <a:t>jvm</a:t>
            </a:r>
            <a:r>
              <a:rPr lang="en-US" dirty="0" smtClean="0"/>
              <a:t> z/app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080" y="4431704"/>
            <a:ext cx="578982" cy="32423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3421369" y="4370339"/>
            <a:ext cx="722669" cy="355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945016" y="4201170"/>
            <a:ext cx="1180359" cy="193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Rudolf-</a:t>
            </a:r>
            <a:r>
              <a:rPr lang="en-US" sz="800" dirty="0" err="1" smtClean="0"/>
              <a:t>Diesle</a:t>
            </a:r>
            <a:r>
              <a:rPr lang="en-US" sz="800" dirty="0" smtClean="0"/>
              <a:t>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sp>
        <p:nvSpPr>
          <p:cNvPr id="83" name="Rectangle 82"/>
          <p:cNvSpPr/>
          <p:nvPr/>
        </p:nvSpPr>
        <p:spPr>
          <a:xfrm>
            <a:off x="9980491" y="1382823"/>
            <a:ext cx="1414340" cy="564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002" y="5659823"/>
            <a:ext cx="631278" cy="42008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1486514" y="4906200"/>
            <a:ext cx="5908263" cy="47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6514" y="4368348"/>
            <a:ext cx="495238" cy="37142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2065103" y="5499699"/>
            <a:ext cx="1122131" cy="61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364" y="5658510"/>
            <a:ext cx="898154" cy="514095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3127951" y="5609933"/>
            <a:ext cx="1122131" cy="61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1398787" y="6391671"/>
            <a:ext cx="1136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bauer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sucht</a:t>
            </a:r>
            <a:r>
              <a:rPr lang="en-US" sz="800" strike="sngStrike" dirty="0"/>
              <a:t> frau </a:t>
            </a:r>
            <a:r>
              <a:rPr lang="en-US" sz="800" strike="sngStrike" dirty="0" err="1"/>
              <a:t>italier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0998" y="5926562"/>
            <a:ext cx="515692" cy="28843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1334769" y="5880413"/>
            <a:ext cx="722669" cy="355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388" y="5768044"/>
            <a:ext cx="658923" cy="371224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4127922" y="5590969"/>
            <a:ext cx="1122131" cy="61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264476" y="5055127"/>
            <a:ext cx="1455463" cy="51603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>
            <a:off x="3052179" y="5018678"/>
            <a:ext cx="2295333" cy="68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5250053" y="5018678"/>
            <a:ext cx="0" cy="29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501866" y="5055127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MOTION</a:t>
            </a:r>
            <a:endParaRPr lang="en-US" strike="sngStrike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466" y="4427899"/>
            <a:ext cx="734361" cy="411242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4234017" y="4348829"/>
            <a:ext cx="1147119" cy="482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0045" y="3516233"/>
            <a:ext cx="760491" cy="692892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1256128" y="3516234"/>
            <a:ext cx="1279067" cy="6219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1319041" y="3487185"/>
            <a:ext cx="7617571" cy="3094533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5523523" y="5253974"/>
            <a:ext cx="2710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41.MLK.linguistics(</a:t>
            </a:r>
            <a:r>
              <a:rPr lang="en-US" sz="800" strike="sngStrike" dirty="0" err="1" smtClean="0"/>
              <a:t>Appelierung</a:t>
            </a:r>
            <a:r>
              <a:rPr lang="en-US" sz="800" strike="sngStrike" dirty="0" smtClean="0"/>
              <a:t>(metz.st nick.</a:t>
            </a:r>
            <a:r>
              <a:rPr lang="en-US" sz="800" dirty="0" smtClean="0"/>
              <a:t> </a:t>
            </a:r>
            <a:r>
              <a:rPr lang="en-US" sz="800" dirty="0" err="1" smtClean="0"/>
              <a:t>transl</a:t>
            </a:r>
            <a:r>
              <a:rPr lang="en-US" sz="800" dirty="0" smtClean="0"/>
              <a:t> (Motion))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90288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10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900" y="6018482"/>
            <a:ext cx="608212" cy="4032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729" y="3958397"/>
            <a:ext cx="2143125" cy="2143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209" y="1264875"/>
            <a:ext cx="1292661" cy="860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610624"/>
            <a:ext cx="748812" cy="4193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657600" y="4391052"/>
            <a:ext cx="527538" cy="1172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5173" y="3759692"/>
            <a:ext cx="295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 “</a:t>
            </a:r>
            <a:r>
              <a:rPr lang="en-US" dirty="0" err="1" smtClean="0"/>
              <a:t>Platic</a:t>
            </a:r>
            <a:r>
              <a:rPr lang="en-US" dirty="0" smtClean="0"/>
              <a:t> Shoes”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210" y="2560542"/>
            <a:ext cx="933735" cy="18674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13" y="3626856"/>
            <a:ext cx="619125" cy="6191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638800" y="3626856"/>
            <a:ext cx="2028093" cy="718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66893" y="3500098"/>
            <a:ext cx="443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HOMCEI:LUX:COINTOWN[</a:t>
            </a:r>
            <a:r>
              <a:rPr lang="en-US" dirty="0" err="1" smtClean="0"/>
              <a:t>lawnhole</a:t>
            </a:r>
            <a:r>
              <a:rPr lang="en-US" dirty="0" smtClean="0"/>
              <a:t>; </a:t>
            </a:r>
            <a:r>
              <a:rPr lang="en-US" dirty="0" err="1" smtClean="0"/>
              <a:t>Wieloch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78870" y="3358717"/>
            <a:ext cx="33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HOMICDIE:LUX:STORE(</a:t>
            </a:r>
            <a:r>
              <a:rPr lang="en-US" sz="800" strike="sngStrike" dirty="0" err="1" smtClean="0"/>
              <a:t>globus</a:t>
            </a:r>
            <a:r>
              <a:rPr lang="en-US" sz="800" strike="sngStrike" dirty="0" smtClean="0"/>
              <a:t>; viola shopping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612" y="1826985"/>
            <a:ext cx="1628775" cy="11620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09846" y="1395046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PENTAGON:PX:STORE:SHORES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89631" y="2075750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8947773" y="2013454"/>
            <a:ext cx="294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 These are </a:t>
            </a:r>
            <a:r>
              <a:rPr lang="en-US" strike="sngStrike" dirty="0" err="1" smtClean="0"/>
              <a:t>platics</a:t>
            </a:r>
            <a:r>
              <a:rPr lang="en-US" strike="sngStrike" dirty="0" smtClean="0"/>
              <a:t> shoes.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985173" y="3094892"/>
            <a:ext cx="8339319" cy="5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113" y="5877687"/>
            <a:ext cx="619125" cy="61912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5529839" y="5828010"/>
            <a:ext cx="2028093" cy="718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923690" y="4444686"/>
            <a:ext cx="3260481" cy="111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66893" y="57646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791200" y="3779256"/>
            <a:ext cx="2028093" cy="718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65" y="6013087"/>
            <a:ext cx="352425" cy="53340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4221408" y="5828010"/>
            <a:ext cx="509287" cy="8450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3238" y="5511559"/>
            <a:ext cx="255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SQ.FBI.INVESTION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24" y="5923951"/>
            <a:ext cx="652560" cy="6525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70" y="1278020"/>
            <a:ext cx="642697" cy="94841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1757583" y="1113579"/>
            <a:ext cx="879" cy="574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09341" y="1099820"/>
            <a:ext cx="965512" cy="134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1" y="1884141"/>
            <a:ext cx="561967" cy="893464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>
            <a:off x="842836" y="1099820"/>
            <a:ext cx="2368" cy="57581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004646" y="2743200"/>
            <a:ext cx="728592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32" idx="2"/>
          </p:cNvCxnSpPr>
          <p:nvPr/>
        </p:nvCxnSpPr>
        <p:spPr>
          <a:xfrm flipV="1">
            <a:off x="5157604" y="5764668"/>
            <a:ext cx="130501" cy="811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1" y="5707417"/>
            <a:ext cx="561967" cy="89346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19" y="5724622"/>
            <a:ext cx="642697" cy="94841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785617" y="5481518"/>
            <a:ext cx="965512" cy="134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394281" y="5937430"/>
            <a:ext cx="1746738" cy="692803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0" y="1255694"/>
            <a:ext cx="666668" cy="37333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4" y="2864091"/>
            <a:ext cx="630186" cy="63018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-12909" y="1582949"/>
            <a:ext cx="745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US </a:t>
            </a:r>
            <a:r>
              <a:rPr lang="en-US" sz="800" dirty="0" err="1" smtClean="0"/>
              <a:t>Suergeon</a:t>
            </a:r>
            <a:r>
              <a:rPr lang="en-US" sz="800" dirty="0" smtClean="0"/>
              <a:t> </a:t>
            </a:r>
            <a:r>
              <a:rPr lang="en-US" sz="800" dirty="0" err="1" smtClean="0"/>
              <a:t>Gerneral</a:t>
            </a:r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8372535" y="5828010"/>
            <a:ext cx="38448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the person has also </a:t>
            </a:r>
            <a:r>
              <a:rPr lang="en-US" sz="800" strike="sngStrike" dirty="0" err="1" smtClean="0"/>
              <a:t>platic</a:t>
            </a:r>
            <a:r>
              <a:rPr lang="en-US" sz="800" strike="sngStrike" dirty="0" smtClean="0"/>
              <a:t> shoes</a:t>
            </a:r>
            <a:endParaRPr lang="en-US" sz="800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773" y="6081672"/>
            <a:ext cx="583021" cy="46688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8675077" y="5146431"/>
            <a:ext cx="3141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 shoes </a:t>
            </a:r>
            <a:r>
              <a:rPr lang="en-US" dirty="0" err="1" smtClean="0"/>
              <a:t>dnaile</a:t>
            </a:r>
            <a:r>
              <a:rPr lang="en-US" dirty="0" smtClean="0"/>
              <a:t> </a:t>
            </a:r>
            <a:r>
              <a:rPr lang="en-US" dirty="0" err="1" smtClean="0"/>
              <a:t>rheinhard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480498" y="6437799"/>
            <a:ext cx="383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 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 These shoes are alit better, [x] no</a:t>
            </a:r>
            <a:endParaRPr lang="en-US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7418316" y="6457448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982" y="6072955"/>
            <a:ext cx="934100" cy="41056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800" y="6004058"/>
            <a:ext cx="500841" cy="50084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8839200" y="6198828"/>
            <a:ext cx="2602523" cy="2389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>
            <a:off x="10573082" y="5689416"/>
            <a:ext cx="563841" cy="66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116" y="5652728"/>
            <a:ext cx="472799" cy="47279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10964883" y="5693984"/>
            <a:ext cx="926581" cy="34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5476" y="3978441"/>
            <a:ext cx="715889" cy="428874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8355476" y="3779256"/>
            <a:ext cx="800247" cy="945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849530" y="3823067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3612079" y="5896701"/>
            <a:ext cx="509287" cy="8450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649" y="5462259"/>
            <a:ext cx="592096" cy="394013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8250296" y="5359793"/>
            <a:ext cx="1056339" cy="550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8064660" y="5001047"/>
            <a:ext cx="55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GOD.PRENETON.VRIGINA.MARY.</a:t>
            </a:r>
            <a:r>
              <a:rPr lang="en-US" sz="800" strike="sngStrike" dirty="0" smtClean="0"/>
              <a:t>(narrator)</a:t>
            </a:r>
            <a:r>
              <a:rPr lang="en-US" dirty="0" smtClean="0"/>
              <a:t>.KING </a:t>
            </a:r>
            <a:r>
              <a:rPr lang="en-US" sz="800" strike="sngStrike" dirty="0" err="1" smtClean="0"/>
              <a:t>hendriw</a:t>
            </a:r>
            <a:r>
              <a:rPr lang="en-US" sz="800" strike="sngStrike" dirty="0" smtClean="0"/>
              <a:t> was in the </a:t>
            </a:r>
            <a:r>
              <a:rPr lang="en-US" sz="800" strike="sngStrike" dirty="0" err="1" smtClean="0"/>
              <a:t>phyciatr</a:t>
            </a:r>
            <a:r>
              <a:rPr lang="en-US" sz="800" strike="sngStrike" dirty="0" smtClean="0"/>
              <a:t> ward</a:t>
            </a:r>
            <a:endParaRPr lang="en-US" sz="800" strike="sngStrike" dirty="0"/>
          </a:p>
        </p:txBody>
      </p:sp>
      <p:sp>
        <p:nvSpPr>
          <p:cNvPr id="109" name="TextBox 108"/>
          <p:cNvSpPr txBox="1"/>
          <p:nvPr/>
        </p:nvSpPr>
        <p:spPr>
          <a:xfrm>
            <a:off x="9474899" y="4939044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brunet[</a:t>
            </a:r>
            <a:r>
              <a:rPr lang="en-US" sz="800" strike="sngStrike" dirty="0" err="1" smtClean="0"/>
              <a:t>stephane</a:t>
            </a:r>
            <a:r>
              <a:rPr lang="en-US" sz="800" strike="sngStrike" dirty="0" smtClean="0"/>
              <a:t> Lang]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7609560" y="49399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975126" y="4852416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7th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1038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724" y="1793631"/>
            <a:ext cx="1092077" cy="109207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916724" y="2180492"/>
            <a:ext cx="744414" cy="96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08" y="2083989"/>
            <a:ext cx="311936" cy="31886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62650" y="2087519"/>
            <a:ext cx="347997" cy="303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647" y="3417515"/>
            <a:ext cx="851154" cy="561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427888" y="3580676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“Hush Puppies”</a:t>
            </a:r>
            <a:endParaRPr lang="en-US" sz="11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90" y="3561119"/>
            <a:ext cx="336089" cy="417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65690" y="169468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2005/6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212800" y="1689503"/>
            <a:ext cx="1840992" cy="4913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Webster St.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522877" y="1640478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Internet</a:t>
            </a:r>
            <a:endParaRPr lang="en-US" sz="800" b="1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531615" y="1947097"/>
            <a:ext cx="227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IMPORT</a:t>
            </a:r>
            <a:endParaRPr lang="en-US" sz="4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313" y="2064021"/>
            <a:ext cx="1057268" cy="70356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693152" y="1879354"/>
            <a:ext cx="1316736" cy="1262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14917" y="1740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888" y="2239313"/>
            <a:ext cx="882967" cy="58757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8793003" y="1979605"/>
            <a:ext cx="1316736" cy="1262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94642" y="1790845"/>
            <a:ext cx="748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Baden-Baden</a:t>
            </a:r>
          </a:p>
          <a:p>
            <a:r>
              <a:rPr lang="en-US" sz="800" dirty="0" smtClean="0"/>
              <a:t>Roman Bath</a:t>
            </a:r>
          </a:p>
        </p:txBody>
      </p:sp>
      <p:sp>
        <p:nvSpPr>
          <p:cNvPr id="28" name="Oval 27"/>
          <p:cNvSpPr/>
          <p:nvPr/>
        </p:nvSpPr>
        <p:spPr>
          <a:xfrm>
            <a:off x="170688" y="1476391"/>
            <a:ext cx="841248" cy="704101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4</a:t>
            </a:r>
            <a:endParaRPr lang="en-US" sz="4400" dirty="0"/>
          </a:p>
        </p:txBody>
      </p:sp>
      <p:sp>
        <p:nvSpPr>
          <p:cNvPr id="29" name="TextBox 28"/>
          <p:cNvSpPr txBox="1"/>
          <p:nvPr/>
        </p:nvSpPr>
        <p:spPr>
          <a:xfrm>
            <a:off x="327457" y="1455210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Channel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254" y="1663413"/>
            <a:ext cx="463362" cy="3626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044" y="3417515"/>
            <a:ext cx="2801537" cy="292888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657392" y="3871262"/>
            <a:ext cx="3571952" cy="1588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635042" y="3364118"/>
            <a:ext cx="3669792" cy="3403533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436017" y="315625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!teeth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89965" y="2200359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12:02-12:03 30 seconds</a:t>
            </a:r>
            <a:endParaRPr lang="en-US" sz="8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91311" y="2200359"/>
            <a:ext cx="420624" cy="33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28" idx="5"/>
          </p:cNvCxnSpPr>
          <p:nvPr/>
        </p:nvCxnSpPr>
        <p:spPr>
          <a:xfrm flipV="1">
            <a:off x="888738" y="1844728"/>
            <a:ext cx="220734" cy="23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288931" y="3326451"/>
            <a:ext cx="551805" cy="77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78" y="3499285"/>
            <a:ext cx="535393" cy="53539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4" y="3488637"/>
            <a:ext cx="485281" cy="485281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3662968" y="3819234"/>
            <a:ext cx="14029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union </a:t>
            </a:r>
            <a:r>
              <a:rPr lang="en-US" sz="800" strike="sngStrike" dirty="0"/>
              <a:t>square mall </a:t>
            </a:r>
            <a:r>
              <a:rPr lang="en-US" sz="800" strike="sngStrike" dirty="0" err="1"/>
              <a:t>nordstrom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28" y="1455043"/>
            <a:ext cx="415527" cy="41552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6994214" y="1662754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7th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4997680" y="4881955"/>
            <a:ext cx="426495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HOMCEI:MAYOR </a:t>
            </a:r>
            <a:r>
              <a:rPr lang="en-US" sz="800" strike="sngStrike" dirty="0" smtClean="0"/>
              <a:t>karate kid</a:t>
            </a:r>
            <a:r>
              <a:rPr lang="en-US" dirty="0" smtClean="0"/>
              <a:t> CHART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boese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onkels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delcline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Die </a:t>
            </a:r>
            <a:r>
              <a:rPr lang="en-US" sz="800" strike="sngStrike" dirty="0" err="1" smtClean="0"/>
              <a:t>besten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sterben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jung</a:t>
            </a:r>
            <a:r>
              <a:rPr lang="en-US" sz="800" strike="sngStrike" dirty="0" smtClean="0"/>
              <a:t>; 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the best die young</a:t>
            </a:r>
          </a:p>
          <a:p>
            <a:r>
              <a:rPr lang="en-US" sz="800" strike="sngStrike" dirty="0" smtClean="0"/>
              <a:t>Porsche Dr. Dieter </a:t>
            </a:r>
            <a:r>
              <a:rPr lang="en-US" sz="800" strike="sngStrike" dirty="0" err="1" smtClean="0"/>
              <a:t>Zesche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melissngeist</a:t>
            </a:r>
            <a:r>
              <a:rPr lang="en-US" sz="800" strike="sngStrike" dirty="0" smtClean="0"/>
              <a:t> JFK(</a:t>
            </a:r>
            <a:r>
              <a:rPr lang="en-US" sz="800" strike="sngStrike" dirty="0" err="1" smtClean="0"/>
              <a:t>doppelherzt</a:t>
            </a:r>
            <a:r>
              <a:rPr lang="en-US" sz="800" strike="sngStrike" dirty="0" smtClean="0"/>
              <a:t>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894258" y="4859315"/>
            <a:ext cx="3771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sin(</a:t>
            </a:r>
            <a:r>
              <a:rPr lang="en-US" strike="sngStrike" dirty="0" err="1" smtClean="0"/>
              <a:t>pin:ibm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sid</a:t>
            </a:r>
            <a:r>
              <a:rPr lang="en-US" strike="sngStrike" dirty="0" smtClean="0"/>
              <a:t>).</a:t>
            </a:r>
            <a:r>
              <a:rPr lang="en-US" dirty="0" smtClean="0"/>
              <a:t>HOMCE:ITIALT:20</a:t>
            </a:r>
          </a:p>
          <a:p>
            <a:r>
              <a:rPr lang="en-US" dirty="0" smtClean="0"/>
              <a:t>INTENRPAYEMENT </a:t>
            </a:r>
            <a:r>
              <a:rPr lang="en-US" dirty="0" err="1" smtClean="0"/>
              <a:t>mckern</a:t>
            </a:r>
            <a:endParaRPr lang="en-US" dirty="0" smtClean="0"/>
          </a:p>
          <a:p>
            <a:r>
              <a:rPr lang="en-US" strike="sngStrike" dirty="0" smtClean="0"/>
              <a:t>Google;  </a:t>
            </a:r>
            <a:r>
              <a:rPr lang="en-US" strike="sngStrike" dirty="0" err="1" smtClean="0"/>
              <a:t>boese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onleks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durnk</a:t>
            </a:r>
            <a:r>
              <a:rPr lang="en-US" strike="sngStrike" dirty="0" smtClean="0"/>
              <a:t> </a:t>
            </a:r>
            <a:r>
              <a:rPr lang="en-US" dirty="0" smtClean="0"/>
              <a:t>2010</a:t>
            </a:r>
          </a:p>
          <a:p>
            <a:r>
              <a:rPr lang="en-US" dirty="0" smtClean="0"/>
              <a:t>ATOMCLOIC(</a:t>
            </a:r>
            <a:r>
              <a:rPr lang="en-US" strike="sngStrike" dirty="0" err="1" smtClean="0"/>
              <a:t>tim;O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8967551" y="5990444"/>
            <a:ext cx="526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r>
              <a:rPr lang="en-US" dirty="0" err="1" smtClean="0"/>
              <a:t>.WWI.</a:t>
            </a:r>
            <a:r>
              <a:rPr lang="en-US" sz="800" strike="sngStrike" dirty="0" err="1" smtClean="0"/>
              <a:t>eric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ludiw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ramstein</a:t>
            </a:r>
            <a:r>
              <a:rPr lang="en-US" sz="800" strike="sngStrike" dirty="0" smtClean="0"/>
              <a:t>)  </a:t>
            </a:r>
            <a:r>
              <a:rPr lang="en-US" dirty="0" smtClean="0"/>
              <a:t>WWI.WW2.nonPolcOverlayesLogical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7563410" y="1660011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Pope.St</a:t>
            </a:r>
            <a:r>
              <a:rPr lang="en-US" sz="800" dirty="0" smtClean="0"/>
              <a:t>. </a:t>
            </a:r>
            <a:r>
              <a:rPr lang="en-US" sz="800" dirty="0" err="1" smtClean="0"/>
              <a:t>Francis:HOMCIE:PETER</a:t>
            </a:r>
            <a:endParaRPr lang="en-US" sz="80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86" y="1165575"/>
            <a:ext cx="402481" cy="28715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060478" y="1078955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PENTAGON:PX:STORE:SHORES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1393809" y="1443354"/>
            <a:ext cx="8527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040966" y="1302332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!HOMCI:JEUSE(chis,♥)</a:t>
            </a:r>
            <a:endParaRPr lang="en-US" sz="800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1243616" y="3141785"/>
            <a:ext cx="9351232" cy="14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445784" y="6476853"/>
            <a:ext cx="9351232" cy="14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829120" y="2803314"/>
            <a:ext cx="15231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roman bath </a:t>
            </a:r>
            <a:r>
              <a:rPr lang="en-US" sz="800" strike="sngStrike" dirty="0" smtClean="0"/>
              <a:t>city extortion </a:t>
            </a:r>
            <a:r>
              <a:rPr lang="en-US" sz="800" strike="sngStrike" dirty="0"/>
              <a:t>30 AD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85" y="2757097"/>
            <a:ext cx="357391" cy="26769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0704576" y="2596054"/>
            <a:ext cx="792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know the mayor, the … and …</a:t>
            </a:r>
            <a:endParaRPr lang="en-US" sz="800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0109739" y="2610820"/>
            <a:ext cx="687277" cy="530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487" y="2284337"/>
            <a:ext cx="753601" cy="75360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357" y="1160662"/>
            <a:ext cx="479816" cy="479816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9651996" y="2917558"/>
            <a:ext cx="2440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dirty="0" err="1" smtClean="0"/>
              <a:t>nonPOliceHomice.</a:t>
            </a:r>
            <a:r>
              <a:rPr lang="en-US" sz="800" strike="sngStrike" dirty="0" err="1" smtClean="0"/>
              <a:t>net.extorign</a:t>
            </a:r>
            <a:r>
              <a:rPr lang="en-US" sz="800" strike="sngStrike" dirty="0" smtClean="0"/>
              <a:t>: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romsom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3369473" y="3407725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9:23AM</a:t>
            </a:r>
            <a:endParaRPr lang="en-US" sz="8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223" y="3417515"/>
            <a:ext cx="427688" cy="284607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4420595" y="3346637"/>
            <a:ext cx="566527" cy="3846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995390" y="3390286"/>
            <a:ext cx="205857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x/y FBI:WMD for Husbands</a:t>
            </a:r>
          </a:p>
          <a:p>
            <a:r>
              <a:rPr lang="en-US" sz="800" strike="sngStrike" dirty="0" err="1" smtClean="0"/>
              <a:t>Sleppign</a:t>
            </a:r>
            <a:r>
              <a:rPr lang="en-US" sz="800" strike="sngStrike" dirty="0" smtClean="0"/>
              <a:t> outside and want to go back to wife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76" y="1869297"/>
            <a:ext cx="628100" cy="90688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53641" y="1611014"/>
            <a:ext cx="187397" cy="281095"/>
          </a:xfrm>
          <a:prstGeom prst="rect">
            <a:avLst/>
          </a:prstGeom>
        </p:spPr>
      </p:pic>
      <p:cxnSp>
        <p:nvCxnSpPr>
          <p:cNvPr id="82" name="Straight Connector 81"/>
          <p:cNvCxnSpPr>
            <a:endCxn id="114" idx="3"/>
          </p:cNvCxnSpPr>
          <p:nvPr/>
        </p:nvCxnSpPr>
        <p:spPr>
          <a:xfrm>
            <a:off x="2237232" y="1458779"/>
            <a:ext cx="803806" cy="292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038504" y="1438724"/>
            <a:ext cx="117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Arun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Biligi</a:t>
            </a:r>
            <a:r>
              <a:rPr lang="en-US" sz="800" strike="sngStrike" dirty="0" smtClean="0"/>
              <a:t>, Donovan Stevens, </a:t>
            </a:r>
            <a:r>
              <a:rPr lang="en-US" sz="800" dirty="0" smtClean="0"/>
              <a:t>SAM (!HOMCIDE:ITALIEN)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2248453" y="1521232"/>
            <a:ext cx="1992868" cy="486879"/>
          </a:xfrm>
          <a:prstGeom prst="rect">
            <a:avLst/>
          </a:prstGeom>
          <a:solidFill>
            <a:srgbClr val="CDEFF7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2298941" y="1474598"/>
            <a:ext cx="21670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1990 CHECKPON CHALEI(Pope.StFranci.Angle.VpGermany.Grazzi.COIN:</a:t>
            </a:r>
            <a:r>
              <a:rPr lang="en-US" sz="800" strike="sngStrike" dirty="0" smtClean="0"/>
              <a:t>10FreeScreews</a:t>
            </a:r>
            <a:r>
              <a:rPr lang="en-US" sz="800" dirty="0" smtClean="0"/>
              <a:t>:HOMCE:LUX:</a:t>
            </a:r>
            <a:r>
              <a:rPr lang="en-US" sz="800" strike="sngStrike" dirty="0" smtClean="0"/>
              <a:t>harveys casino;</a:t>
            </a:r>
            <a:r>
              <a:rPr lang="en-US" sz="800" dirty="0" smtClean="0"/>
              <a:t> NORWARY)</a:t>
            </a:r>
            <a:endParaRPr lang="en-US" sz="800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016" y="1334262"/>
            <a:ext cx="492730" cy="252642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0594848" y="1160662"/>
            <a:ext cx="963509" cy="42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176471" y="124817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MAINSTRET(MARKETSTREET,SF)</a:t>
            </a:r>
            <a:endParaRPr lang="en-US" sz="800" dirty="0"/>
          </a:p>
        </p:txBody>
      </p:sp>
      <p:sp>
        <p:nvSpPr>
          <p:cNvPr id="123" name="TextBox 122"/>
          <p:cNvSpPr txBox="1"/>
          <p:nvPr/>
        </p:nvSpPr>
        <p:spPr>
          <a:xfrm>
            <a:off x="194735" y="3988790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soul.investigation</a:t>
            </a:r>
            <a:endParaRPr lang="en-US" sz="800" strike="sngStrike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257272" y="4270000"/>
            <a:ext cx="9351232" cy="144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3301741" y="3670998"/>
            <a:ext cx="1693649" cy="487993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266" y="3846025"/>
            <a:ext cx="311936" cy="318868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5023928" y="3826822"/>
            <a:ext cx="566527" cy="3846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8145" y="3821407"/>
            <a:ext cx="187397" cy="281095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>
            <a:off x="5410052" y="3784032"/>
            <a:ext cx="566527" cy="3846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5942448" y="3751159"/>
            <a:ext cx="14441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hus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pppis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§422.6 Hate </a:t>
            </a:r>
            <a:r>
              <a:rPr lang="en-US" sz="800" strike="sngStrike" dirty="0" err="1" smtClean="0"/>
              <a:t>crimce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err="1" smtClean="0"/>
              <a:t>Defauilt.inidan.mocsans</a:t>
            </a:r>
            <a:endParaRPr lang="en-US" sz="800" strike="sngStrike" dirty="0"/>
          </a:p>
        </p:txBody>
      </p:sp>
      <p:sp>
        <p:nvSpPr>
          <p:cNvPr id="133" name="Rectangle 132"/>
          <p:cNvSpPr/>
          <p:nvPr/>
        </p:nvSpPr>
        <p:spPr>
          <a:xfrm>
            <a:off x="5051036" y="3690644"/>
            <a:ext cx="1943178" cy="487993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742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5060478" y="1078955"/>
            <a:ext cx="300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PENTAGON:PX:STORE:SHORES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639" y="2076395"/>
            <a:ext cx="851154" cy="56126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682" y="2219999"/>
            <a:ext cx="336089" cy="417664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2605923" y="1985331"/>
            <a:ext cx="551805" cy="77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70" y="2158165"/>
            <a:ext cx="535393" cy="53539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76" y="2147517"/>
            <a:ext cx="485281" cy="485281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11727" y="2647670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soul.investigation</a:t>
            </a:r>
            <a:endParaRPr lang="en-US" sz="800" strike="sngStrik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53184" y="2863114"/>
            <a:ext cx="9253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23702" y="2370361"/>
            <a:ext cx="21323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 !HOMCEI:PETER  </a:t>
            </a:r>
            <a:r>
              <a:rPr lang="en-US" sz="800" strike="sngStrike" dirty="0" err="1" smtClean="0"/>
              <a:t>Moodies</a:t>
            </a:r>
            <a:r>
              <a:rPr lang="en-US" sz="800" strike="sngStrike" dirty="0" smtClean="0"/>
              <a:t> Financial Peter</a:t>
            </a:r>
            <a:endParaRPr lang="en-US" sz="800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6589860" y="2544858"/>
            <a:ext cx="13356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tv</a:t>
            </a:r>
            <a:r>
              <a:rPr lang="en-US" sz="800" strike="sngStrike" dirty="0"/>
              <a:t> case rape university boys</a:t>
            </a:r>
          </a:p>
        </p:txBody>
      </p:sp>
      <p:cxnSp>
        <p:nvCxnSpPr>
          <p:cNvPr id="106" name="Straight Connector 105"/>
          <p:cNvCxnSpPr/>
          <p:nvPr/>
        </p:nvCxnSpPr>
        <p:spPr>
          <a:xfrm>
            <a:off x="1934794" y="3649498"/>
            <a:ext cx="9253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168384" y="1536192"/>
            <a:ext cx="2020138" cy="6113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Foster </a:t>
            </a:r>
            <a:r>
              <a:rPr lang="en-US" dirty="0"/>
              <a:t>C</a:t>
            </a:r>
            <a:r>
              <a:rPr lang="en-US" dirty="0" smtClean="0"/>
              <a:t>ity Blvd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042" y="2495054"/>
            <a:ext cx="132025" cy="188206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1"/>
          </p:cNvCxnSpPr>
          <p:nvPr/>
        </p:nvCxnSpPr>
        <p:spPr>
          <a:xfrm>
            <a:off x="9638042" y="2589157"/>
            <a:ext cx="215884" cy="8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75968" y="2476167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pick up boy(</a:t>
            </a:r>
            <a:r>
              <a:rPr lang="en-US" sz="800" dirty="0" err="1" smtClean="0"/>
              <a:t>frined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4" name="Straight Connector 33"/>
          <p:cNvCxnSpPr>
            <a:stCxn id="21" idx="1"/>
            <a:endCxn id="30" idx="3"/>
          </p:cNvCxnSpPr>
          <p:nvPr/>
        </p:nvCxnSpPr>
        <p:spPr>
          <a:xfrm flipV="1">
            <a:off x="9638042" y="2583889"/>
            <a:ext cx="1417443" cy="5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44880" y="2125722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June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023" y="2911130"/>
            <a:ext cx="851154" cy="56126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66" y="3054734"/>
            <a:ext cx="336089" cy="41766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4" y="2992900"/>
            <a:ext cx="535393" cy="53539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60" y="2982252"/>
            <a:ext cx="485281" cy="485281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36111" y="3482405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soul.investigation</a:t>
            </a:r>
            <a:endParaRPr lang="en-US" sz="800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5548086" y="3205096"/>
            <a:ext cx="21323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 !HOMCEI:PETER  </a:t>
            </a:r>
            <a:r>
              <a:rPr lang="en-US" sz="800" strike="sngStrike" dirty="0" err="1" smtClean="0"/>
              <a:t>Moodies</a:t>
            </a:r>
            <a:r>
              <a:rPr lang="en-US" sz="800" strike="sngStrike" dirty="0" smtClean="0"/>
              <a:t> Financial Peter</a:t>
            </a:r>
            <a:endParaRPr lang="en-US" sz="800" strike="sngStrike" dirty="0"/>
          </a:p>
        </p:txBody>
      </p:sp>
      <p:sp>
        <p:nvSpPr>
          <p:cNvPr id="132" name="Rectangle 131"/>
          <p:cNvSpPr/>
          <p:nvPr/>
        </p:nvSpPr>
        <p:spPr>
          <a:xfrm>
            <a:off x="6614244" y="3379593"/>
            <a:ext cx="13356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tv</a:t>
            </a:r>
            <a:r>
              <a:rPr lang="en-US" sz="800" strike="sngStrike" dirty="0"/>
              <a:t> case rape university boys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426" y="3329789"/>
            <a:ext cx="132025" cy="188206"/>
          </a:xfrm>
          <a:prstGeom prst="rect">
            <a:avLst/>
          </a:prstGeom>
        </p:spPr>
      </p:pic>
      <p:cxnSp>
        <p:nvCxnSpPr>
          <p:cNvPr id="135" name="Straight Connector 134"/>
          <p:cNvCxnSpPr>
            <a:stCxn id="134" idx="1"/>
          </p:cNvCxnSpPr>
          <p:nvPr/>
        </p:nvCxnSpPr>
        <p:spPr>
          <a:xfrm>
            <a:off x="9662426" y="3423892"/>
            <a:ext cx="215884" cy="8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9800352" y="3310902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pick up boy(</a:t>
            </a:r>
            <a:r>
              <a:rPr lang="en-US" sz="800" dirty="0" err="1" smtClean="0"/>
              <a:t>frined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137" name="Straight Connector 136"/>
          <p:cNvCxnSpPr>
            <a:stCxn id="134" idx="1"/>
            <a:endCxn id="136" idx="3"/>
          </p:cNvCxnSpPr>
          <p:nvPr/>
        </p:nvCxnSpPr>
        <p:spPr>
          <a:xfrm flipV="1">
            <a:off x="9662426" y="3418624"/>
            <a:ext cx="1417443" cy="5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769264" y="2960457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January</a:t>
            </a:r>
            <a:endParaRPr lang="en-US" dirty="0"/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2732013" y="2738876"/>
            <a:ext cx="551805" cy="77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58" y="3874949"/>
            <a:ext cx="642697" cy="94841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86587" y="3960857"/>
            <a:ext cx="401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FEDERAL.DEFAULT.nonPoliceTRXLogiacal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024204" y="4291891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123772" y="4069028"/>
            <a:ext cx="2033956" cy="89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024204" y="4483534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2089345" y="4879700"/>
            <a:ext cx="9253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2084606" y="5710182"/>
            <a:ext cx="9253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78" y="5115418"/>
            <a:ext cx="336089" cy="417664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66" y="5053584"/>
            <a:ext cx="535393" cy="535393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72" y="5042936"/>
            <a:ext cx="485281" cy="485281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685923" y="5543089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soul.investigation</a:t>
            </a:r>
            <a:endParaRPr lang="en-US" sz="800" strike="sngStrike" dirty="0"/>
          </a:p>
        </p:txBody>
      </p:sp>
      <p:sp>
        <p:nvSpPr>
          <p:cNvPr id="154" name="TextBox 153"/>
          <p:cNvSpPr txBox="1"/>
          <p:nvPr/>
        </p:nvSpPr>
        <p:spPr>
          <a:xfrm>
            <a:off x="3919076" y="5021141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 January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2269" y="5021141"/>
            <a:ext cx="814084" cy="580924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 flipV="1">
            <a:off x="3003187" y="4851571"/>
            <a:ext cx="551805" cy="77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548086" y="6063821"/>
            <a:ext cx="6742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ibm</a:t>
            </a:r>
            <a:r>
              <a:rPr lang="en-US" dirty="0" smtClean="0"/>
              <a:t>.  ATOMCLOIC(Lisa; Girls where </a:t>
            </a:r>
            <a:r>
              <a:rPr lang="en-US" dirty="0" err="1" smtClean="0"/>
              <a:t>phyjames</a:t>
            </a:r>
            <a:r>
              <a:rPr lang="en-US" dirty="0" smtClean="0"/>
              <a:t> outside HOMCIE:7  )</a:t>
            </a:r>
          </a:p>
          <a:p>
            <a:r>
              <a:rPr lang="en-US" sz="800" strike="sngStrike" dirty="0" smtClean="0"/>
              <a:t>Men wear hush </a:t>
            </a:r>
            <a:r>
              <a:rPr lang="en-US" sz="800" strike="sngStrike" dirty="0" err="1" smtClean="0"/>
              <a:t>puppei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6629860" y="6292845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View”.trigger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7261436" y="6347525"/>
            <a:ext cx="22156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VIRIGNIA.</a:t>
            </a:r>
            <a:r>
              <a:rPr lang="en-US" sz="1000" strike="sngStrike" dirty="0" err="1" smtClean="0"/>
              <a:t>marx</a:t>
            </a:r>
            <a:r>
              <a:rPr lang="en-US" sz="1000" strike="sngStrike" dirty="0" smtClean="0"/>
              <a:t> SQ.CDCR.(</a:t>
            </a:r>
            <a:r>
              <a:rPr lang="en-US" sz="1000" strike="sngStrike" dirty="0" err="1" smtClean="0"/>
              <a:t>VINRIA.marx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5413620" y="657349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9:39am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4834397" y="5738077"/>
            <a:ext cx="5483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Compter</a:t>
            </a:r>
            <a:r>
              <a:rPr lang="en-US" dirty="0" smtClean="0"/>
              <a:t> 1: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Computer 9: Emc2;  </a:t>
            </a:r>
            <a:r>
              <a:rPr lang="en-US" strike="sngStrike" dirty="0" err="1" smtClean="0"/>
              <a:t>glu</a:t>
            </a:r>
            <a:r>
              <a:rPr lang="en-US" strike="sngStrike" dirty="0" smtClean="0"/>
              <a:t> write it down; </a:t>
            </a:r>
            <a:r>
              <a:rPr lang="en-US" strike="sngStrike" dirty="0" err="1" smtClean="0"/>
              <a:t>coffe</a:t>
            </a:r>
            <a:r>
              <a:rPr lang="en-US" strike="sngStrike" dirty="0" smtClean="0"/>
              <a:t> cup on table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6711470" y="5736739"/>
            <a:ext cx="21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Talking; </a:t>
            </a:r>
            <a:r>
              <a:rPr lang="en-US" dirty="0" err="1" smtClean="0"/>
              <a:t>nonPoliceInit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105" y="5947882"/>
            <a:ext cx="625613" cy="62561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3583054" y="5818300"/>
            <a:ext cx="989983" cy="862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072866" y="5909260"/>
            <a:ext cx="388800" cy="55238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4955" y="1162219"/>
            <a:ext cx="1342111" cy="89311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211015" y="1289538"/>
            <a:ext cx="2288008" cy="5040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828030" y="5887283"/>
            <a:ext cx="916850" cy="62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0670" y="5868114"/>
            <a:ext cx="1466946" cy="797581"/>
          </a:xfrm>
          <a:prstGeom prst="rect">
            <a:avLst/>
          </a:prstGeom>
        </p:spPr>
      </p:pic>
      <p:sp>
        <p:nvSpPr>
          <p:cNvPr id="156" name="Rectangle 155"/>
          <p:cNvSpPr/>
          <p:nvPr/>
        </p:nvSpPr>
        <p:spPr>
          <a:xfrm>
            <a:off x="2900216" y="5804852"/>
            <a:ext cx="9145480" cy="105314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949866" y="6106071"/>
            <a:ext cx="2864438" cy="241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Arrow Connector 103"/>
          <p:cNvCxnSpPr/>
          <p:nvPr/>
        </p:nvCxnSpPr>
        <p:spPr>
          <a:xfrm>
            <a:off x="4197527" y="1371073"/>
            <a:ext cx="4995241" cy="6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773239" y="3747079"/>
            <a:ext cx="1077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ROBOTICS</a:t>
            </a:r>
          </a:p>
          <a:p>
            <a:r>
              <a:rPr lang="en-US" sz="800" dirty="0" smtClean="0"/>
              <a:t>x/y DAILY.INTERATIONS.POLICE MONTRING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706700" y="3004141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06700" y="3195784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999820" y="3004141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999820" y="3195784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57856" y="2208852"/>
            <a:ext cx="330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 do not want to bother anyone”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2928" y="2638712"/>
            <a:ext cx="649537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WARENT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0527" y="3549345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nonPoliceTRXLogical</a:t>
            </a:r>
            <a:endParaRPr lang="en-US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VERDICT/Judgement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Avg.INTERUPTS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1731264" y="3034919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60136" y="2761822"/>
            <a:ext cx="328872" cy="74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60701" y="2615237"/>
            <a:ext cx="4340352" cy="168835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3811" y="1820753"/>
            <a:ext cx="115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Accoutant</a:t>
            </a:r>
            <a:endParaRPr lang="en-US" b="1" strike="sngStrike" dirty="0"/>
          </a:p>
        </p:txBody>
      </p:sp>
      <p:cxnSp>
        <p:nvCxnSpPr>
          <p:cNvPr id="20" name="Straight Connector 19"/>
          <p:cNvCxnSpPr>
            <a:stCxn id="2" idx="1"/>
            <a:endCxn id="2" idx="3"/>
          </p:cNvCxnSpPr>
          <p:nvPr/>
        </p:nvCxnSpPr>
        <p:spPr>
          <a:xfrm>
            <a:off x="2657856" y="2393518"/>
            <a:ext cx="3306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897799" y="3200858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897799" y="3392501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90919" y="3200858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90919" y="3392501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044027" y="2835429"/>
            <a:ext cx="649537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WARENT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2363" y="3231636"/>
            <a:ext cx="5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CEO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922363" y="3111863"/>
            <a:ext cx="569002" cy="496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37453" y="3469330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nonPoliceMarketingID.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618985" y="276182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667753" y="2810590"/>
            <a:ext cx="16286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085064" y="3747079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nonPoliceTRXLogical</a:t>
            </a:r>
            <a:endParaRPr lang="en-US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VERDICT/Judgement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Avg.INTERUPTS</a:t>
            </a:r>
            <a:endParaRPr lang="en-US" sz="800" dirty="0"/>
          </a:p>
        </p:txBody>
      </p:sp>
      <p:sp>
        <p:nvSpPr>
          <p:cNvPr id="51" name="Rectangle 50"/>
          <p:cNvSpPr/>
          <p:nvPr/>
        </p:nvSpPr>
        <p:spPr>
          <a:xfrm>
            <a:off x="6748711" y="2624346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9773239" y="3701360"/>
            <a:ext cx="980693" cy="63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79795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79795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714340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4340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239686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39686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994748" y="4836484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994748" y="5028127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730862" y="4408018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773239" y="4730496"/>
            <a:ext cx="1315824" cy="92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8364322" y="4505957"/>
            <a:ext cx="690370" cy="129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99820" y="4539035"/>
            <a:ext cx="836108" cy="91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554475" y="4730496"/>
            <a:ext cx="790277" cy="92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749119" y="4477906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2" y="1257830"/>
            <a:ext cx="790998" cy="5190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65" y="1889190"/>
            <a:ext cx="339534" cy="339534"/>
          </a:xfrm>
          <a:prstGeom prst="rect">
            <a:avLst/>
          </a:prstGeom>
        </p:spPr>
      </p:pic>
      <p:cxnSp>
        <p:nvCxnSpPr>
          <p:cNvPr id="89" name="Straight Connector 88"/>
          <p:cNvCxnSpPr>
            <a:stCxn id="98" idx="1"/>
          </p:cNvCxnSpPr>
          <p:nvPr/>
        </p:nvCxnSpPr>
        <p:spPr>
          <a:xfrm flipV="1">
            <a:off x="1734545" y="1939157"/>
            <a:ext cx="401954" cy="29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24572" y="2058615"/>
            <a:ext cx="2587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“SAM”: </a:t>
            </a:r>
            <a:r>
              <a:rPr lang="en-US" sz="800" dirty="0" err="1" smtClean="0"/>
              <a:t>TERMATOR:JOESPHSE:CHART.</a:t>
            </a:r>
            <a:r>
              <a:rPr lang="en-US" sz="800" strike="sngStrike" dirty="0" err="1" smtClean="0"/>
              <a:t>cisco.monitoring</a:t>
            </a:r>
            <a:endParaRPr lang="en-US" sz="800" strike="sngStrike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3835928" y="2058615"/>
            <a:ext cx="83367" cy="17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805003" y="2037887"/>
            <a:ext cx="1122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IBM:W/SAM:CHART</a:t>
            </a:r>
            <a:endParaRPr lang="en-US" sz="9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5142406" y="2051698"/>
            <a:ext cx="551258" cy="217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841180" y="146723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FBI:CHART</a:t>
            </a:r>
            <a:endParaRPr lang="en-US" sz="9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2" y="1688453"/>
            <a:ext cx="514793" cy="33517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1734545" y="1950656"/>
            <a:ext cx="4340352" cy="560426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9363885" y="1205771"/>
            <a:ext cx="1707329" cy="3525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Street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2193811" y="1224619"/>
            <a:ext cx="1902830" cy="3169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Foster </a:t>
            </a:r>
            <a:r>
              <a:rPr lang="en-US" dirty="0"/>
              <a:t>C</a:t>
            </a:r>
            <a:r>
              <a:rPr lang="en-US" dirty="0" smtClean="0"/>
              <a:t>ity Blvd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18" y="1205771"/>
            <a:ext cx="755595" cy="50281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61" y="1196431"/>
            <a:ext cx="346703" cy="502053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205870" y="119043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8/8/2023 9:56AM</a:t>
            </a:r>
            <a:endParaRPr lang="en-US" sz="800" dirty="0"/>
          </a:p>
        </p:txBody>
      </p:sp>
      <p:sp>
        <p:nvSpPr>
          <p:cNvPr id="109" name="Rectangle 108"/>
          <p:cNvSpPr/>
          <p:nvPr/>
        </p:nvSpPr>
        <p:spPr>
          <a:xfrm>
            <a:off x="2202154" y="1548893"/>
            <a:ext cx="1902830" cy="3169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Metro Blvd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1649936" y="1518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1649936" y="1582650"/>
            <a:ext cx="410200" cy="305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97408" y="216020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ITALY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639761" y="2228724"/>
            <a:ext cx="209076" cy="2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08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Arrow Connector 103"/>
          <p:cNvCxnSpPr/>
          <p:nvPr/>
        </p:nvCxnSpPr>
        <p:spPr>
          <a:xfrm>
            <a:off x="4197527" y="1371073"/>
            <a:ext cx="4981642" cy="9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773239" y="3747079"/>
            <a:ext cx="1077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ROBOTICS</a:t>
            </a:r>
          </a:p>
          <a:p>
            <a:r>
              <a:rPr lang="en-US" sz="800" dirty="0" smtClean="0"/>
              <a:t>x/y DAILY.INTERATIONS.POLICE MONTRING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C3330E-5BE7-476D-B4E9-A8214494B423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875901"/>
            <a:ext cx="12192000" cy="178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29875E5-24DD-4071-A20A-D44D13076C27}"/>
              </a:ext>
            </a:extLst>
          </p:cNvPr>
          <p:cNvSpPr/>
          <p:nvPr/>
        </p:nvSpPr>
        <p:spPr>
          <a:xfrm>
            <a:off x="25400" y="1054101"/>
            <a:ext cx="12192000" cy="457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slppingoutside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706700" y="3004141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706700" y="3195784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999820" y="3004141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999820" y="3195784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57856" y="2208852"/>
            <a:ext cx="3306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 do not want to bother anyone”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2928" y="2638712"/>
            <a:ext cx="649537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WARENT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0527" y="3549345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nonPoliceTRXLogical</a:t>
            </a:r>
            <a:endParaRPr lang="en-US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VERDICT/Judgement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Avg.INTERUPTS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1731264" y="3034919"/>
            <a:ext cx="65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60136" y="2761822"/>
            <a:ext cx="328872" cy="74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760701" y="2615237"/>
            <a:ext cx="4340352" cy="168835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93811" y="1820753"/>
            <a:ext cx="115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Accoutant</a:t>
            </a:r>
            <a:endParaRPr lang="en-US" b="1" strike="sngStrike" dirty="0"/>
          </a:p>
        </p:txBody>
      </p:sp>
      <p:cxnSp>
        <p:nvCxnSpPr>
          <p:cNvPr id="20" name="Straight Connector 19"/>
          <p:cNvCxnSpPr>
            <a:stCxn id="2" idx="1"/>
            <a:endCxn id="2" idx="3"/>
          </p:cNvCxnSpPr>
          <p:nvPr/>
        </p:nvCxnSpPr>
        <p:spPr>
          <a:xfrm>
            <a:off x="2657856" y="2393518"/>
            <a:ext cx="3306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897799" y="3200858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897799" y="3392501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90919" y="3200858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190919" y="3392501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044027" y="2835429"/>
            <a:ext cx="649537" cy="24622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WARENT</a:t>
            </a:r>
            <a:endParaRPr lang="en-US" sz="1000" dirty="0">
              <a:solidFill>
                <a:schemeClr val="accent4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922363" y="3231636"/>
            <a:ext cx="5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CEO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922363" y="3111863"/>
            <a:ext cx="569002" cy="496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37453" y="3469330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nonPoliceMarketingID.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618985" y="276182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667753" y="2810590"/>
            <a:ext cx="16286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085064" y="3747079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nonPoliceTRXLogical</a:t>
            </a:r>
            <a:endParaRPr lang="en-US" sz="8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CASE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VERDICT/Judgement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err="1" smtClean="0"/>
              <a:t>Avg.INTERUPTS</a:t>
            </a:r>
            <a:endParaRPr lang="en-US" sz="800" dirty="0"/>
          </a:p>
        </p:txBody>
      </p:sp>
      <p:sp>
        <p:nvSpPr>
          <p:cNvPr id="51" name="Rectangle 50"/>
          <p:cNvSpPr/>
          <p:nvPr/>
        </p:nvSpPr>
        <p:spPr>
          <a:xfrm>
            <a:off x="6748711" y="2624346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9773239" y="3701360"/>
            <a:ext cx="980693" cy="63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979795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4" name="Rectangle 63"/>
          <p:cNvSpPr/>
          <p:nvPr/>
        </p:nvSpPr>
        <p:spPr>
          <a:xfrm>
            <a:off x="2979795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4714340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4340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239686" y="4860285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239686" y="5051928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994748" y="4836484"/>
            <a:ext cx="856133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9994748" y="5028127"/>
            <a:ext cx="856133" cy="316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730862" y="4408018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773239" y="4730496"/>
            <a:ext cx="1315824" cy="92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8364322" y="4505957"/>
            <a:ext cx="690370" cy="129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999820" y="4539035"/>
            <a:ext cx="836108" cy="91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554475" y="4730496"/>
            <a:ext cx="790277" cy="92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749119" y="4477906"/>
            <a:ext cx="4340352" cy="1689968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82" y="1257830"/>
            <a:ext cx="790998" cy="51909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965" y="1889190"/>
            <a:ext cx="339534" cy="339534"/>
          </a:xfrm>
          <a:prstGeom prst="rect">
            <a:avLst/>
          </a:prstGeom>
        </p:spPr>
      </p:pic>
      <p:cxnSp>
        <p:nvCxnSpPr>
          <p:cNvPr id="89" name="Straight Connector 88"/>
          <p:cNvCxnSpPr>
            <a:stCxn id="98" idx="1"/>
          </p:cNvCxnSpPr>
          <p:nvPr/>
        </p:nvCxnSpPr>
        <p:spPr>
          <a:xfrm flipV="1">
            <a:off x="1734545" y="1939157"/>
            <a:ext cx="401954" cy="291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224572" y="2058615"/>
            <a:ext cx="2587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“SAM”: </a:t>
            </a:r>
            <a:r>
              <a:rPr lang="en-US" sz="800" dirty="0" err="1" smtClean="0"/>
              <a:t>TERMATOR:JOESPHSE:CHART.</a:t>
            </a:r>
            <a:r>
              <a:rPr lang="en-US" sz="800" strike="sngStrike" dirty="0" err="1" smtClean="0"/>
              <a:t>cisco.monitoring</a:t>
            </a:r>
            <a:endParaRPr lang="en-US" sz="800" strike="sngStrike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3835928" y="2058615"/>
            <a:ext cx="83367" cy="17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805003" y="2037887"/>
            <a:ext cx="11224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IBM:W/SAM:CHART</a:t>
            </a:r>
            <a:endParaRPr lang="en-US" sz="9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5142406" y="2051698"/>
            <a:ext cx="551258" cy="217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841180" y="1467234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FBI:CHART</a:t>
            </a:r>
            <a:endParaRPr lang="en-US" sz="9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242" y="1688453"/>
            <a:ext cx="514793" cy="33517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1734545" y="1950656"/>
            <a:ext cx="4340352" cy="560426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9363885" y="1205771"/>
            <a:ext cx="1707329" cy="3525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Street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2193811" y="1224619"/>
            <a:ext cx="1902830" cy="3169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Foster </a:t>
            </a:r>
            <a:r>
              <a:rPr lang="en-US" dirty="0"/>
              <a:t>C</a:t>
            </a:r>
            <a:r>
              <a:rPr lang="en-US" dirty="0" smtClean="0"/>
              <a:t>ity Blvd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318" y="1205771"/>
            <a:ext cx="755595" cy="502814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61" y="1196431"/>
            <a:ext cx="346703" cy="502053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1205870" y="1190434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8/8/2023 9:56AM</a:t>
            </a:r>
            <a:endParaRPr lang="en-US" sz="800" dirty="0"/>
          </a:p>
        </p:txBody>
      </p:sp>
      <p:sp>
        <p:nvSpPr>
          <p:cNvPr id="109" name="Rectangle 108"/>
          <p:cNvSpPr/>
          <p:nvPr/>
        </p:nvSpPr>
        <p:spPr>
          <a:xfrm>
            <a:off x="2202154" y="1548893"/>
            <a:ext cx="1902830" cy="3169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Metro Blvd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1649936" y="151898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1649936" y="1582650"/>
            <a:ext cx="410200" cy="305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639761" y="2228724"/>
            <a:ext cx="209076" cy="265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72" y="2677769"/>
            <a:ext cx="304207" cy="30420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26643" y="2536317"/>
            <a:ext cx="373588" cy="5453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3311" y="2037887"/>
            <a:ext cx="1133856" cy="524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6484" y="254017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!soul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1050239" y="2228724"/>
            <a:ext cx="155631" cy="3008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597408" y="216020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ITALY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76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2351</Words>
  <Application>Microsoft Office PowerPoint</Application>
  <PresentationFormat>Widescreen</PresentationFormat>
  <Paragraphs>746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custom-tc-ems10@FORTWORTHPUBLICLIBRARY.ORG</dc:creator>
  <cp:lastModifiedBy>User_Kiosk_LL_Public</cp:lastModifiedBy>
  <cp:revision>68</cp:revision>
  <dcterms:created xsi:type="dcterms:W3CDTF">2023-08-08T21:55:07Z</dcterms:created>
  <dcterms:modified xsi:type="dcterms:W3CDTF">2023-08-09T19:50:49Z</dcterms:modified>
</cp:coreProperties>
</file>